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4" r:id="rId2"/>
    <p:sldId id="294" r:id="rId3"/>
    <p:sldId id="297" r:id="rId4"/>
    <p:sldId id="271" r:id="rId5"/>
    <p:sldId id="314" r:id="rId6"/>
    <p:sldId id="313" r:id="rId7"/>
    <p:sldId id="307" r:id="rId8"/>
    <p:sldId id="278" r:id="rId9"/>
    <p:sldId id="310" r:id="rId10"/>
    <p:sldId id="275" r:id="rId11"/>
    <p:sldId id="296" r:id="rId12"/>
    <p:sldId id="300" r:id="rId13"/>
    <p:sldId id="279" r:id="rId14"/>
    <p:sldId id="269" r:id="rId15"/>
    <p:sldId id="302" r:id="rId16"/>
    <p:sldId id="280" r:id="rId17"/>
    <p:sldId id="305" r:id="rId18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046"/>
    <a:srgbClr val="3D5668"/>
    <a:srgbClr val="FFF5F7"/>
    <a:srgbClr val="E0CED3"/>
    <a:srgbClr val="5E7D71"/>
    <a:srgbClr val="643044"/>
    <a:srgbClr val="940533"/>
    <a:srgbClr val="FACCDA"/>
    <a:srgbClr val="2E765E"/>
    <a:srgbClr val="BCEC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63" d="100"/>
          <a:sy n="63" d="100"/>
        </p:scale>
        <p:origin x="68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035F94-131E-F20D-8A4A-87061A25B4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22F0BDB-DCCC-FA70-248F-E91AD4A4C3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958AA5B-91C7-CD87-A85B-8AD2050C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2355-AF15-49FF-90B2-38BBD269D042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8B3DE09-12BD-4B7F-7B98-6A6DAA9BE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28F5ED-9C6C-64D7-2B36-B119ACBBB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D217A-BE22-4609-87B4-CFF18798B9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55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869229-9550-344F-95A2-4CC7F7DE8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691678A-17C3-40A1-9530-DB84EDA29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DDFC56A-EE14-1531-4AA0-EC1A1FC59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2355-AF15-49FF-90B2-38BBD269D042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53305C-0DA0-5CE5-2DCB-50F9256C4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A99B07E-059A-AE7B-86C1-B28318E38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D217A-BE22-4609-87B4-CFF18798B9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796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A3072E-318C-719D-F271-1C6ED7899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39A850D-CBB2-7D7F-488A-293690EE8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BC243E4-4CD1-AB65-E09E-C18B368C7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2355-AF15-49FF-90B2-38BBD269D042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CD2E90C-7B55-D3C9-60D2-51AC5246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F09BC05-A6A9-BEF3-C893-B83D69EF7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D217A-BE22-4609-87B4-CFF18798B9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985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1F4F11-3045-95FA-6A50-61F88FCBD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88A50E-7533-52CB-1436-006EFAB8A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624E17D-7341-F513-ED19-99933A6B5A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20407FF-C1F2-33A2-F2C8-C2319ACEC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2355-AF15-49FF-90B2-38BBD269D042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9691250-C3F7-462B-28E6-235CA763E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25CFAD1-ADDE-19CA-16F2-FAA51CDCE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D217A-BE22-4609-87B4-CFF18798B9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836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51D38F-ECF1-C9B7-78A3-A51D14780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E532841-CCE1-C10B-F467-7E1BE7DF0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50A281A-D090-BD4F-B551-2AB5FE2526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50CB332-6940-7306-0AF9-C6B60526A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FE92E15-DCC7-22A7-3F37-D0EAED597E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2A8201D-2D69-C4DA-9E65-E34A9A2EE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2355-AF15-49FF-90B2-38BBD269D042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1F18542-DF61-2CA0-D8F0-43C59CEDD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1F6F689-C441-1D1F-B543-723608FFF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D217A-BE22-4609-87B4-CFF18798B9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279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25A7DE-88F5-AA30-52B3-22BC0B57E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D22DFCC-ED8D-E87C-8CC0-2649E97E8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2355-AF15-49FF-90B2-38BBD269D042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6ACB967-CD33-9482-C824-4B8F4365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A579A08-FE4D-972A-535E-C1A215E59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D217A-BE22-4609-87B4-CFF18798B9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860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5949AC3-E15A-E724-664B-EB83C893B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2355-AF15-49FF-90B2-38BBD269D042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963A040-4457-0D45-9FF6-4B6425C4A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548EC78-501F-069C-A746-06E470601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D217A-BE22-4609-87B4-CFF18798B9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15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B4984F-A8F2-ECED-2773-60B5D6F7F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9434D5D-76A2-B434-0F7A-AE6B00835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E6570C6-083B-0543-4B84-173DB497D9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DDEA7D5-1057-5AA1-82B0-BC6ED777E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2355-AF15-49FF-90B2-38BBD269D042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1070367-A365-FDC7-9954-640CE6D94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5C7E57A-0DED-B1D6-CE0A-2F3FCB378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D217A-BE22-4609-87B4-CFF18798B9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779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099FCD-633D-FAF8-51E9-209F97219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B5A1319-2100-229E-AE04-895C4B8445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78F7E94-FCFE-5DBA-1EE7-1217F8935D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9297CE2-7273-FE41-8B20-D6AB1A004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2355-AF15-49FF-90B2-38BBD269D042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ACD383D-8824-34E8-D62B-6B78F0C96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2830E90-2154-D3EC-F870-E3BA0556A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D217A-BE22-4609-87B4-CFF18798B9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246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8C8A81-977F-CE51-3231-10237CF1F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CF00AE2-D9E0-5F56-D2E6-4278A47B97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6917397-97D9-FD40-6E8C-6F01CB5E3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2355-AF15-49FF-90B2-38BBD269D042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B388105-6AA8-14C6-87E3-095D74C48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DBA872D-5764-18BC-9C5A-66FE7DF51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D217A-BE22-4609-87B4-CFF18798B9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818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02C761C-D5B7-6E16-3C02-D05E5A83DA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1868407-C9EC-F6DB-4FAD-6CABF8D5B2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FB9CC25-EDF7-AFB2-5B34-D8F20AB0F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2355-AF15-49FF-90B2-38BBD269D042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BAD57C3-AC9F-7AC4-51BF-14EEE7F85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279AE73-8EC4-4704-734D-A1BDD9298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D217A-BE22-4609-87B4-CFF18798B9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857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A85BD5E-C2BF-0B6C-C98A-63D08BFA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4797CD9-9B8C-1F88-BC32-E34D22D0D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7B02B6-4961-7967-2F09-3E6467275C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82355-AF15-49FF-90B2-38BBD269D042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0C1778-9DD7-0186-BBA0-4F44FF675B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CA7A7DF-79DE-3D67-CDA0-8C14A4165E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D217A-BE22-4609-87B4-CFF18798B9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9382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1.wdp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Undertittel 2">
            <a:extLst>
              <a:ext uri="{FF2B5EF4-FFF2-40B4-BE49-F238E27FC236}">
                <a16:creationId xmlns:a16="http://schemas.microsoft.com/office/drawing/2014/main" id="{D27FE2AB-6C53-8137-0D31-3CD7868D56E7}"/>
              </a:ext>
            </a:extLst>
          </p:cNvPr>
          <p:cNvSpPr txBox="1">
            <a:spLocks/>
          </p:cNvSpPr>
          <p:nvPr/>
        </p:nvSpPr>
        <p:spPr>
          <a:xfrm>
            <a:off x="1064370" y="2294523"/>
            <a:ext cx="4234652" cy="2691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4400" b="1" i="0" u="none" strike="noStrike" kern="1200" cap="none" spc="0" normalizeH="0" baseline="0" noProof="0" dirty="0">
                <a:ln>
                  <a:noFill/>
                </a:ln>
                <a:solidFill>
                  <a:srgbClr val="E20046"/>
                </a:solidFill>
                <a:effectLst/>
                <a:uLnTx/>
                <a:uFillTx/>
                <a:latin typeface="Poppins SemiBold" panose="00000700000000000000" pitchFamily="2" charset="0"/>
                <a:ea typeface="Open Sans" panose="020B0606030504020204" pitchFamily="34" charset="0"/>
                <a:cs typeface="Poppins SemiBold" panose="00000700000000000000" pitchFamily="2" charset="0"/>
              </a:rPr>
              <a:t>Folk, fisk og fellesskap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E20046"/>
                </a:solidFill>
                <a:effectLst/>
                <a:uLnTx/>
                <a:uFillTx/>
                <a:latin typeface="Poppins SemiBold" panose="00000700000000000000" pitchFamily="2" charset="0"/>
                <a:ea typeface="Open Sans" panose="020B0606030504020204" pitchFamily="34" charset="0"/>
                <a:cs typeface="Poppins SemiBold" panose="00000700000000000000" pitchFamily="2" charset="0"/>
              </a:rPr>
              <a:t>– en kvotemelding for forutsigbarhet og rettferdig fordeling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AC4E42C5-E9E1-7CE4-12AC-0A13F92C4021}"/>
              </a:ext>
            </a:extLst>
          </p:cNvPr>
          <p:cNvSpPr txBox="1">
            <a:spLocks/>
          </p:cNvSpPr>
          <p:nvPr/>
        </p:nvSpPr>
        <p:spPr>
          <a:xfrm>
            <a:off x="1064370" y="1256696"/>
            <a:ext cx="6362700" cy="10378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3D5668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Kvotemelding</a:t>
            </a:r>
          </a:p>
        </p:txBody>
      </p:sp>
      <p:pic>
        <p:nvPicPr>
          <p:cNvPr id="10" name="Bilde 9" descr="Et bilde som inneholder person, klær, utendørs, skip&#10;&#10;Automatisk generert beskrivelse">
            <a:extLst>
              <a:ext uri="{FF2B5EF4-FFF2-40B4-BE49-F238E27FC236}">
                <a16:creationId xmlns:a16="http://schemas.microsoft.com/office/drawing/2014/main" id="{7F8A8160-96D6-B06F-0317-D41F50795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647" y="1006357"/>
            <a:ext cx="6056863" cy="4845285"/>
          </a:xfrm>
          <a:prstGeom prst="rect">
            <a:avLst/>
          </a:prstGeom>
        </p:spPr>
      </p:pic>
      <p:pic>
        <p:nvPicPr>
          <p:cNvPr id="2" name="Bilde 1" descr="Et bilde som inneholder tekst, Font, sort, Grafikk&#10;&#10;Automatisk generert beskrivelse">
            <a:extLst>
              <a:ext uri="{FF2B5EF4-FFF2-40B4-BE49-F238E27FC236}">
                <a16:creationId xmlns:a16="http://schemas.microsoft.com/office/drawing/2014/main" id="{ED0CC5B2-4676-EB26-B30B-52FC31B940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1" y="6238875"/>
            <a:ext cx="1595338" cy="428623"/>
          </a:xfrm>
          <a:prstGeom prst="rect">
            <a:avLst/>
          </a:prstGeom>
        </p:spPr>
      </p:pic>
      <p:sp>
        <p:nvSpPr>
          <p:cNvPr id="3" name="Tittel 1">
            <a:extLst>
              <a:ext uri="{FF2B5EF4-FFF2-40B4-BE49-F238E27FC236}">
                <a16:creationId xmlns:a16="http://schemas.microsoft.com/office/drawing/2014/main" id="{334D700C-5176-69F4-EC38-172C45CCBD70}"/>
              </a:ext>
            </a:extLst>
          </p:cNvPr>
          <p:cNvSpPr txBox="1">
            <a:spLocks/>
          </p:cNvSpPr>
          <p:nvPr/>
        </p:nvSpPr>
        <p:spPr>
          <a:xfrm>
            <a:off x="9344526" y="6238875"/>
            <a:ext cx="2719637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>
                <a:solidFill>
                  <a:prstClr val="white">
                    <a:lumMod val="75000"/>
                  </a:prstClr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Kvotemelding</a:t>
            </a:r>
            <a:endParaRPr kumimoji="0" lang="nb-NO" sz="1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95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 descr="Et bilde som inneholder person, utendørs, himmel, vann&#10;&#10;Automatisk generert beskrivelse">
            <a:extLst>
              <a:ext uri="{FF2B5EF4-FFF2-40B4-BE49-F238E27FC236}">
                <a16:creationId xmlns:a16="http://schemas.microsoft.com/office/drawing/2014/main" id="{3B9D3DC1-34ED-4EB6-C07B-6D776593C7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0" r="12282"/>
          <a:stretch/>
        </p:blipFill>
        <p:spPr>
          <a:xfrm>
            <a:off x="7244514" y="761190"/>
            <a:ext cx="4631434" cy="5087160"/>
          </a:xfrm>
          <a:prstGeom prst="rect">
            <a:avLst/>
          </a:prstGeom>
          <a:effectLst/>
        </p:spPr>
      </p:pic>
      <p:sp>
        <p:nvSpPr>
          <p:cNvPr id="15" name="Rektangel 14">
            <a:extLst>
              <a:ext uri="{FF2B5EF4-FFF2-40B4-BE49-F238E27FC236}">
                <a16:creationId xmlns:a16="http://schemas.microsoft.com/office/drawing/2014/main" id="{86BC9708-E12A-D15F-342E-2262DA745752}"/>
              </a:ext>
            </a:extLst>
          </p:cNvPr>
          <p:cNvSpPr/>
          <p:nvPr/>
        </p:nvSpPr>
        <p:spPr>
          <a:xfrm>
            <a:off x="752475" y="2847976"/>
            <a:ext cx="4086225" cy="647700"/>
          </a:xfrm>
          <a:prstGeom prst="rect">
            <a:avLst/>
          </a:prstGeom>
          <a:solidFill>
            <a:srgbClr val="E20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Undertittel 2">
            <a:extLst>
              <a:ext uri="{FF2B5EF4-FFF2-40B4-BE49-F238E27FC236}">
                <a16:creationId xmlns:a16="http://schemas.microsoft.com/office/drawing/2014/main" id="{D27FE2AB-6C53-8137-0D31-3CD7868D56E7}"/>
              </a:ext>
            </a:extLst>
          </p:cNvPr>
          <p:cNvSpPr txBox="1">
            <a:spLocks/>
          </p:cNvSpPr>
          <p:nvPr/>
        </p:nvSpPr>
        <p:spPr>
          <a:xfrm>
            <a:off x="680211" y="2105721"/>
            <a:ext cx="6564303" cy="2243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4400" b="1" u="none" strike="noStrike" kern="1200" cap="none" spc="0" normalizeH="0" baseline="0" noProof="0" dirty="0">
                <a:ln>
                  <a:noFill/>
                </a:ln>
                <a:solidFill>
                  <a:srgbClr val="E20046"/>
                </a:solidFill>
                <a:effectLst/>
                <a:uLnTx/>
                <a:uFillTx/>
                <a:latin typeface="Poppins SemiBold" panose="00000700000000000000" pitchFamily="2" charset="0"/>
                <a:ea typeface="Open Sans" panose="020B0606030504020204" pitchFamily="34" charset="0"/>
                <a:cs typeface="Poppins SemiBold" panose="00000700000000000000" pitchFamily="2" charset="0"/>
              </a:rPr>
              <a:t>Regjeringa ønsker en </a:t>
            </a:r>
            <a:r>
              <a:rPr kumimoji="0" lang="nb-NO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SemiBold" panose="00000700000000000000" pitchFamily="2" charset="0"/>
                <a:ea typeface="Open Sans" panose="020B0606030504020204" pitchFamily="34" charset="0"/>
                <a:cs typeface="Poppins SemiBold" panose="00000700000000000000" pitchFamily="2" charset="0"/>
              </a:rPr>
              <a:t>mer rettferdig </a:t>
            </a:r>
            <a:r>
              <a:rPr kumimoji="0" lang="nb-NO" sz="4400" b="1" u="none" strike="noStrike" kern="1200" cap="none" spc="0" normalizeH="0" baseline="0" noProof="0" dirty="0">
                <a:ln>
                  <a:noFill/>
                </a:ln>
                <a:solidFill>
                  <a:srgbClr val="E20046"/>
                </a:solidFill>
                <a:effectLst/>
                <a:uLnTx/>
                <a:uFillTx/>
                <a:latin typeface="Poppins SemiBold" panose="00000700000000000000" pitchFamily="2" charset="0"/>
                <a:ea typeface="Open Sans" panose="020B0606030504020204" pitchFamily="34" charset="0"/>
                <a:cs typeface="Poppins SemiBold" panose="00000700000000000000" pitchFamily="2" charset="0"/>
              </a:rPr>
              <a:t>fiskeripolitikk</a:t>
            </a:r>
          </a:p>
        </p:txBody>
      </p:sp>
      <p:pic>
        <p:nvPicPr>
          <p:cNvPr id="4" name="Bilde 3" descr="Et bilde som inneholder tekst, Font, sort, Grafikk&#10;&#10;Automatisk generert beskrivelse">
            <a:extLst>
              <a:ext uri="{FF2B5EF4-FFF2-40B4-BE49-F238E27FC236}">
                <a16:creationId xmlns:a16="http://schemas.microsoft.com/office/drawing/2014/main" id="{E6205000-F880-85EB-D58B-36D29EA4E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1" y="6238875"/>
            <a:ext cx="1595338" cy="428623"/>
          </a:xfrm>
          <a:prstGeom prst="rect">
            <a:avLst/>
          </a:prstGeom>
        </p:spPr>
      </p:pic>
      <p:sp>
        <p:nvSpPr>
          <p:cNvPr id="3" name="Tittel 1">
            <a:extLst>
              <a:ext uri="{FF2B5EF4-FFF2-40B4-BE49-F238E27FC236}">
                <a16:creationId xmlns:a16="http://schemas.microsoft.com/office/drawing/2014/main" id="{E754D8F3-6A17-4361-BDE5-961E6B3D16AB}"/>
              </a:ext>
            </a:extLst>
          </p:cNvPr>
          <p:cNvSpPr txBox="1">
            <a:spLocks/>
          </p:cNvSpPr>
          <p:nvPr/>
        </p:nvSpPr>
        <p:spPr>
          <a:xfrm>
            <a:off x="9344526" y="6238874"/>
            <a:ext cx="2719637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>
                <a:solidFill>
                  <a:schemeClr val="bg1">
                    <a:lumMod val="75000"/>
                  </a:schemeClr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Kvotemelding</a:t>
            </a:r>
            <a:endParaRPr kumimoji="0" lang="nb-NO" sz="1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68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>
            <a:extLst>
              <a:ext uri="{FF2B5EF4-FFF2-40B4-BE49-F238E27FC236}">
                <a16:creationId xmlns:a16="http://schemas.microsoft.com/office/drawing/2014/main" id="{B627E2EA-42F4-2A4B-5CD7-305088182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Bilde 3" descr="Et bilde som inneholder tekst, Font, sort, Grafikk&#10;&#10;Automatisk generert beskrivelse">
            <a:extLst>
              <a:ext uri="{FF2B5EF4-FFF2-40B4-BE49-F238E27FC236}">
                <a16:creationId xmlns:a16="http://schemas.microsoft.com/office/drawing/2014/main" id="{E6205000-F880-85EB-D58B-36D29EA4E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1" y="6238875"/>
            <a:ext cx="1595338" cy="428623"/>
          </a:xfrm>
          <a:prstGeom prst="rect">
            <a:avLst/>
          </a:prstGeom>
        </p:spPr>
      </p:pic>
      <p:pic>
        <p:nvPicPr>
          <p:cNvPr id="7" name="Bilde 6" descr="Et bilde som inneholder tekst, Font, sort, Grafikk&#10;&#10;Automatisk generert beskrivelse">
            <a:extLst>
              <a:ext uri="{FF2B5EF4-FFF2-40B4-BE49-F238E27FC236}">
                <a16:creationId xmlns:a16="http://schemas.microsoft.com/office/drawing/2014/main" id="{476943DD-8E40-7369-B645-50A601FB60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63" y="6235627"/>
            <a:ext cx="1595338" cy="428623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85AEB08C-5824-7C9C-0407-C99B777AC12C}"/>
              </a:ext>
            </a:extLst>
          </p:cNvPr>
          <p:cNvSpPr txBox="1">
            <a:spLocks/>
          </p:cNvSpPr>
          <p:nvPr/>
        </p:nvSpPr>
        <p:spPr>
          <a:xfrm>
            <a:off x="9344526" y="6238874"/>
            <a:ext cx="2719637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>
                <a:solidFill>
                  <a:schemeClr val="bg1">
                    <a:lumMod val="75000"/>
                  </a:schemeClr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Kvotemelding</a:t>
            </a:r>
            <a:endParaRPr kumimoji="0" lang="nb-NO" sz="1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</p:txBody>
      </p:sp>
      <p:sp>
        <p:nvSpPr>
          <p:cNvPr id="9" name="Rektangel: avrundede hjørner 5">
            <a:extLst>
              <a:ext uri="{FF2B5EF4-FFF2-40B4-BE49-F238E27FC236}">
                <a16:creationId xmlns:a16="http://schemas.microsoft.com/office/drawing/2014/main" id="{BBC4494F-2CDC-BFF6-834F-93E02975192A}"/>
              </a:ext>
            </a:extLst>
          </p:cNvPr>
          <p:cNvSpPr/>
          <p:nvPr/>
        </p:nvSpPr>
        <p:spPr>
          <a:xfrm>
            <a:off x="-9524" y="-14283"/>
            <a:ext cx="1971674" cy="871533"/>
          </a:xfrm>
          <a:custGeom>
            <a:avLst/>
            <a:gdLst>
              <a:gd name="connsiteX0" fmla="*/ 0 w 3228975"/>
              <a:gd name="connsiteY0" fmla="*/ 223842 h 1343025"/>
              <a:gd name="connsiteX1" fmla="*/ 223842 w 3228975"/>
              <a:gd name="connsiteY1" fmla="*/ 0 h 1343025"/>
              <a:gd name="connsiteX2" fmla="*/ 3005133 w 3228975"/>
              <a:gd name="connsiteY2" fmla="*/ 0 h 1343025"/>
              <a:gd name="connsiteX3" fmla="*/ 3228975 w 3228975"/>
              <a:gd name="connsiteY3" fmla="*/ 223842 h 1343025"/>
              <a:gd name="connsiteX4" fmla="*/ 3228975 w 3228975"/>
              <a:gd name="connsiteY4" fmla="*/ 1119183 h 1343025"/>
              <a:gd name="connsiteX5" fmla="*/ 3005133 w 3228975"/>
              <a:gd name="connsiteY5" fmla="*/ 1343025 h 1343025"/>
              <a:gd name="connsiteX6" fmla="*/ 223842 w 3228975"/>
              <a:gd name="connsiteY6" fmla="*/ 1343025 h 1343025"/>
              <a:gd name="connsiteX7" fmla="*/ 0 w 3228975"/>
              <a:gd name="connsiteY7" fmla="*/ 1119183 h 1343025"/>
              <a:gd name="connsiteX8" fmla="*/ 0 w 3228975"/>
              <a:gd name="connsiteY8" fmla="*/ 223842 h 1343025"/>
              <a:gd name="connsiteX0" fmla="*/ 0 w 3228975"/>
              <a:gd name="connsiteY0" fmla="*/ 223842 h 1343025"/>
              <a:gd name="connsiteX1" fmla="*/ 3005133 w 3228975"/>
              <a:gd name="connsiteY1" fmla="*/ 0 h 1343025"/>
              <a:gd name="connsiteX2" fmla="*/ 3228975 w 3228975"/>
              <a:gd name="connsiteY2" fmla="*/ 223842 h 1343025"/>
              <a:gd name="connsiteX3" fmla="*/ 3228975 w 3228975"/>
              <a:gd name="connsiteY3" fmla="*/ 1119183 h 1343025"/>
              <a:gd name="connsiteX4" fmla="*/ 3005133 w 3228975"/>
              <a:gd name="connsiteY4" fmla="*/ 1343025 h 1343025"/>
              <a:gd name="connsiteX5" fmla="*/ 223842 w 3228975"/>
              <a:gd name="connsiteY5" fmla="*/ 1343025 h 1343025"/>
              <a:gd name="connsiteX6" fmla="*/ 0 w 3228975"/>
              <a:gd name="connsiteY6" fmla="*/ 1119183 h 1343025"/>
              <a:gd name="connsiteX7" fmla="*/ 0 w 3228975"/>
              <a:gd name="connsiteY7" fmla="*/ 223842 h 1343025"/>
              <a:gd name="connsiteX0" fmla="*/ 0 w 3228975"/>
              <a:gd name="connsiteY0" fmla="*/ 111918 h 1231101"/>
              <a:gd name="connsiteX1" fmla="*/ 3228975 w 3228975"/>
              <a:gd name="connsiteY1" fmla="*/ 111918 h 1231101"/>
              <a:gd name="connsiteX2" fmla="*/ 3228975 w 3228975"/>
              <a:gd name="connsiteY2" fmla="*/ 1007259 h 1231101"/>
              <a:gd name="connsiteX3" fmla="*/ 3005133 w 3228975"/>
              <a:gd name="connsiteY3" fmla="*/ 1231101 h 1231101"/>
              <a:gd name="connsiteX4" fmla="*/ 223842 w 3228975"/>
              <a:gd name="connsiteY4" fmla="*/ 1231101 h 1231101"/>
              <a:gd name="connsiteX5" fmla="*/ 0 w 3228975"/>
              <a:gd name="connsiteY5" fmla="*/ 1007259 h 1231101"/>
              <a:gd name="connsiteX6" fmla="*/ 0 w 3228975"/>
              <a:gd name="connsiteY6" fmla="*/ 111918 h 1231101"/>
              <a:gd name="connsiteX0" fmla="*/ 0 w 3228975"/>
              <a:gd name="connsiteY0" fmla="*/ 284808 h 1403991"/>
              <a:gd name="connsiteX1" fmla="*/ 3228975 w 3228975"/>
              <a:gd name="connsiteY1" fmla="*/ 284808 h 1403991"/>
              <a:gd name="connsiteX2" fmla="*/ 3228975 w 3228975"/>
              <a:gd name="connsiteY2" fmla="*/ 1180149 h 1403991"/>
              <a:gd name="connsiteX3" fmla="*/ 3005133 w 3228975"/>
              <a:gd name="connsiteY3" fmla="*/ 1403991 h 1403991"/>
              <a:gd name="connsiteX4" fmla="*/ 223842 w 3228975"/>
              <a:gd name="connsiteY4" fmla="*/ 1403991 h 1403991"/>
              <a:gd name="connsiteX5" fmla="*/ 0 w 3228975"/>
              <a:gd name="connsiteY5" fmla="*/ 1180149 h 1403991"/>
              <a:gd name="connsiteX6" fmla="*/ 0 w 3228975"/>
              <a:gd name="connsiteY6" fmla="*/ 284808 h 1403991"/>
              <a:gd name="connsiteX0" fmla="*/ 0 w 3228975"/>
              <a:gd name="connsiteY0" fmla="*/ 284808 h 1403991"/>
              <a:gd name="connsiteX1" fmla="*/ 3228975 w 3228975"/>
              <a:gd name="connsiteY1" fmla="*/ 284808 h 1403991"/>
              <a:gd name="connsiteX2" fmla="*/ 3228975 w 3228975"/>
              <a:gd name="connsiteY2" fmla="*/ 1180149 h 1403991"/>
              <a:gd name="connsiteX3" fmla="*/ 3005133 w 3228975"/>
              <a:gd name="connsiteY3" fmla="*/ 1403991 h 1403991"/>
              <a:gd name="connsiteX4" fmla="*/ 223842 w 3228975"/>
              <a:gd name="connsiteY4" fmla="*/ 1403991 h 1403991"/>
              <a:gd name="connsiteX5" fmla="*/ 0 w 3228975"/>
              <a:gd name="connsiteY5" fmla="*/ 1180149 h 1403991"/>
              <a:gd name="connsiteX6" fmla="*/ 0 w 3228975"/>
              <a:gd name="connsiteY6" fmla="*/ 284808 h 1403991"/>
              <a:gd name="connsiteX0" fmla="*/ 0 w 3228975"/>
              <a:gd name="connsiteY0" fmla="*/ 328430 h 1447613"/>
              <a:gd name="connsiteX1" fmla="*/ 3228975 w 3228975"/>
              <a:gd name="connsiteY1" fmla="*/ 328430 h 1447613"/>
              <a:gd name="connsiteX2" fmla="*/ 3228975 w 3228975"/>
              <a:gd name="connsiteY2" fmla="*/ 1223771 h 1447613"/>
              <a:gd name="connsiteX3" fmla="*/ 3005133 w 3228975"/>
              <a:gd name="connsiteY3" fmla="*/ 1447613 h 1447613"/>
              <a:gd name="connsiteX4" fmla="*/ 223842 w 3228975"/>
              <a:gd name="connsiteY4" fmla="*/ 1447613 h 1447613"/>
              <a:gd name="connsiteX5" fmla="*/ 0 w 3228975"/>
              <a:gd name="connsiteY5" fmla="*/ 1223771 h 1447613"/>
              <a:gd name="connsiteX6" fmla="*/ 0 w 3228975"/>
              <a:gd name="connsiteY6" fmla="*/ 328430 h 1447613"/>
              <a:gd name="connsiteX0" fmla="*/ 0 w 3228975"/>
              <a:gd name="connsiteY0" fmla="*/ 248208 h 1367391"/>
              <a:gd name="connsiteX1" fmla="*/ 3228975 w 3228975"/>
              <a:gd name="connsiteY1" fmla="*/ 248208 h 1367391"/>
              <a:gd name="connsiteX2" fmla="*/ 3228975 w 3228975"/>
              <a:gd name="connsiteY2" fmla="*/ 1143549 h 1367391"/>
              <a:gd name="connsiteX3" fmla="*/ 3005133 w 3228975"/>
              <a:gd name="connsiteY3" fmla="*/ 1367391 h 1367391"/>
              <a:gd name="connsiteX4" fmla="*/ 223842 w 3228975"/>
              <a:gd name="connsiteY4" fmla="*/ 1367391 h 1367391"/>
              <a:gd name="connsiteX5" fmla="*/ 0 w 3228975"/>
              <a:gd name="connsiteY5" fmla="*/ 1143549 h 1367391"/>
              <a:gd name="connsiteX6" fmla="*/ 0 w 3228975"/>
              <a:gd name="connsiteY6" fmla="*/ 248208 h 1367391"/>
              <a:gd name="connsiteX0" fmla="*/ 0 w 3228975"/>
              <a:gd name="connsiteY0" fmla="*/ 0 h 1119183"/>
              <a:gd name="connsiteX1" fmla="*/ 3228975 w 3228975"/>
              <a:gd name="connsiteY1" fmla="*/ 0 h 1119183"/>
              <a:gd name="connsiteX2" fmla="*/ 3228975 w 3228975"/>
              <a:gd name="connsiteY2" fmla="*/ 895341 h 1119183"/>
              <a:gd name="connsiteX3" fmla="*/ 3005133 w 3228975"/>
              <a:gd name="connsiteY3" fmla="*/ 1119183 h 1119183"/>
              <a:gd name="connsiteX4" fmla="*/ 223842 w 3228975"/>
              <a:gd name="connsiteY4" fmla="*/ 1119183 h 1119183"/>
              <a:gd name="connsiteX5" fmla="*/ 0 w 3228975"/>
              <a:gd name="connsiteY5" fmla="*/ 895341 h 1119183"/>
              <a:gd name="connsiteX6" fmla="*/ 0 w 3228975"/>
              <a:gd name="connsiteY6" fmla="*/ 0 h 1119183"/>
              <a:gd name="connsiteX0" fmla="*/ 281895 w 3510870"/>
              <a:gd name="connsiteY0" fmla="*/ 0 h 1119183"/>
              <a:gd name="connsiteX1" fmla="*/ 3510870 w 3510870"/>
              <a:gd name="connsiteY1" fmla="*/ 0 h 1119183"/>
              <a:gd name="connsiteX2" fmla="*/ 3510870 w 3510870"/>
              <a:gd name="connsiteY2" fmla="*/ 895341 h 1119183"/>
              <a:gd name="connsiteX3" fmla="*/ 3287028 w 3510870"/>
              <a:gd name="connsiteY3" fmla="*/ 1119183 h 1119183"/>
              <a:gd name="connsiteX4" fmla="*/ 505737 w 3510870"/>
              <a:gd name="connsiteY4" fmla="*/ 1119183 h 1119183"/>
              <a:gd name="connsiteX5" fmla="*/ 281895 w 3510870"/>
              <a:gd name="connsiteY5" fmla="*/ 0 h 1119183"/>
              <a:gd name="connsiteX0" fmla="*/ 194250 w 3423225"/>
              <a:gd name="connsiteY0" fmla="*/ 0 h 1119183"/>
              <a:gd name="connsiteX1" fmla="*/ 3423225 w 3423225"/>
              <a:gd name="connsiteY1" fmla="*/ 0 h 1119183"/>
              <a:gd name="connsiteX2" fmla="*/ 3423225 w 3423225"/>
              <a:gd name="connsiteY2" fmla="*/ 895341 h 1119183"/>
              <a:gd name="connsiteX3" fmla="*/ 3199383 w 3423225"/>
              <a:gd name="connsiteY3" fmla="*/ 1119183 h 1119183"/>
              <a:gd name="connsiteX4" fmla="*/ 418092 w 3423225"/>
              <a:gd name="connsiteY4" fmla="*/ 1119183 h 1119183"/>
              <a:gd name="connsiteX5" fmla="*/ 194250 w 3423225"/>
              <a:gd name="connsiteY5" fmla="*/ 0 h 1119183"/>
              <a:gd name="connsiteX0" fmla="*/ 0 w 3228975"/>
              <a:gd name="connsiteY0" fmla="*/ 0 h 1119183"/>
              <a:gd name="connsiteX1" fmla="*/ 3228975 w 3228975"/>
              <a:gd name="connsiteY1" fmla="*/ 0 h 1119183"/>
              <a:gd name="connsiteX2" fmla="*/ 3228975 w 3228975"/>
              <a:gd name="connsiteY2" fmla="*/ 895341 h 1119183"/>
              <a:gd name="connsiteX3" fmla="*/ 3005133 w 3228975"/>
              <a:gd name="connsiteY3" fmla="*/ 1119183 h 1119183"/>
              <a:gd name="connsiteX4" fmla="*/ 223842 w 3228975"/>
              <a:gd name="connsiteY4" fmla="*/ 1119183 h 1119183"/>
              <a:gd name="connsiteX5" fmla="*/ 0 w 3228975"/>
              <a:gd name="connsiteY5" fmla="*/ 0 h 1119183"/>
              <a:gd name="connsiteX0" fmla="*/ 4758 w 3005133"/>
              <a:gd name="connsiteY0" fmla="*/ 0 h 1119183"/>
              <a:gd name="connsiteX1" fmla="*/ 3005133 w 3005133"/>
              <a:gd name="connsiteY1" fmla="*/ 0 h 1119183"/>
              <a:gd name="connsiteX2" fmla="*/ 3005133 w 3005133"/>
              <a:gd name="connsiteY2" fmla="*/ 895341 h 1119183"/>
              <a:gd name="connsiteX3" fmla="*/ 2781291 w 3005133"/>
              <a:gd name="connsiteY3" fmla="*/ 1119183 h 1119183"/>
              <a:gd name="connsiteX4" fmla="*/ 0 w 3005133"/>
              <a:gd name="connsiteY4" fmla="*/ 1119183 h 1119183"/>
              <a:gd name="connsiteX5" fmla="*/ 4758 w 3005133"/>
              <a:gd name="connsiteY5" fmla="*/ 0 h 1119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05133" h="1119183">
                <a:moveTo>
                  <a:pt x="4758" y="0"/>
                </a:moveTo>
                <a:lnTo>
                  <a:pt x="3005133" y="0"/>
                </a:lnTo>
                <a:lnTo>
                  <a:pt x="3005133" y="895341"/>
                </a:lnTo>
                <a:cubicBezTo>
                  <a:pt x="3005133" y="1018966"/>
                  <a:pt x="2904916" y="1119183"/>
                  <a:pt x="2781291" y="1119183"/>
                </a:cubicBezTo>
                <a:lnTo>
                  <a:pt x="0" y="1119183"/>
                </a:lnTo>
                <a:lnTo>
                  <a:pt x="4758" y="0"/>
                </a:lnTo>
                <a:close/>
              </a:path>
            </a:pathLst>
          </a:custGeom>
          <a:solidFill>
            <a:srgbClr val="3D5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3D5668"/>
              </a:solidFill>
            </a:endParaRP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73451765-DE03-74C0-1020-D7EF90AA6CFA}"/>
              </a:ext>
            </a:extLst>
          </p:cNvPr>
          <p:cNvSpPr txBox="1">
            <a:spLocks/>
          </p:cNvSpPr>
          <p:nvPr/>
        </p:nvSpPr>
        <p:spPr>
          <a:xfrm>
            <a:off x="171451" y="53346"/>
            <a:ext cx="2066924" cy="7362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Et historisk tilbakeblikk</a:t>
            </a:r>
          </a:p>
        </p:txBody>
      </p:sp>
    </p:spTree>
    <p:extLst>
      <p:ext uri="{BB962C8B-B14F-4D97-AF65-F5344CB8AC3E}">
        <p14:creationId xmlns:p14="http://schemas.microsoft.com/office/powerpoint/2010/main" val="389727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05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landskap, sky, natur, fjell&#10;&#10;Automatisk generert beskrivelse">
            <a:extLst>
              <a:ext uri="{FF2B5EF4-FFF2-40B4-BE49-F238E27FC236}">
                <a16:creationId xmlns:a16="http://schemas.microsoft.com/office/drawing/2014/main" id="{E45087C4-C2F7-6CBF-4E5A-0B58094F4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9E8BE946-84E4-CC61-7468-9698CE050F0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5F7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E19BB74-EBE6-D1CE-01BA-9FEB40AE7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2842">
            <a:off x="3920235" y="526208"/>
            <a:ext cx="3062021" cy="4337058"/>
          </a:xfrm>
          <a:prstGeom prst="rect">
            <a:avLst/>
          </a:prstGeom>
          <a:effectLst>
            <a:outerShdw blurRad="419100" sx="104000" sy="104000" algn="ctr" rotWithShape="0">
              <a:schemeClr val="tx1">
                <a:alpha val="42000"/>
              </a:schemeClr>
            </a:outerShdw>
          </a:effectLst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E377132F-FAA4-FB7F-4853-81FE54662E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273279" y="870638"/>
            <a:ext cx="6369279" cy="5368236"/>
          </a:xfrm>
          <a:prstGeom prst="rect">
            <a:avLst/>
          </a:prstGeom>
          <a:effectLst>
            <a:outerShdw blurRad="393700" sx="104000" sy="104000" algn="ctr" rotWithShape="0">
              <a:srgbClr val="3D5668">
                <a:alpha val="40000"/>
              </a:srgbClr>
            </a:outerShdw>
          </a:effectLst>
        </p:spPr>
      </p:pic>
      <p:sp>
        <p:nvSpPr>
          <p:cNvPr id="14" name="Undertittel 2">
            <a:extLst>
              <a:ext uri="{FF2B5EF4-FFF2-40B4-BE49-F238E27FC236}">
                <a16:creationId xmlns:a16="http://schemas.microsoft.com/office/drawing/2014/main" id="{D27FE2AB-6C53-8137-0D31-3CD7868D56E7}"/>
              </a:ext>
            </a:extLst>
          </p:cNvPr>
          <p:cNvSpPr txBox="1">
            <a:spLocks/>
          </p:cNvSpPr>
          <p:nvPr/>
        </p:nvSpPr>
        <p:spPr>
          <a:xfrm>
            <a:off x="1068632" y="2400642"/>
            <a:ext cx="4002930" cy="2536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0000700000000000000" pitchFamily="2" charset="0"/>
                <a:ea typeface="Open Sans" panose="020B0606030504020204" pitchFamily="34" charset="0"/>
                <a:cs typeface="Poppins SemiBold" panose="00000700000000000000" pitchFamily="2" charset="0"/>
              </a:rPr>
              <a:t>«Kvotesystemet har hatt negative konsekvenser for kystsamfunn»</a:t>
            </a:r>
          </a:p>
        </p:txBody>
      </p:sp>
      <p:pic>
        <p:nvPicPr>
          <p:cNvPr id="6" name="Bilde 5" descr="Et bilde som inneholder tekst, Font, sort, Grafikk&#10;&#10;Automatisk generert beskrivelse">
            <a:extLst>
              <a:ext uri="{FF2B5EF4-FFF2-40B4-BE49-F238E27FC236}">
                <a16:creationId xmlns:a16="http://schemas.microsoft.com/office/drawing/2014/main" id="{8D124D4D-6BF6-511D-FFBA-D665188071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1" y="6238875"/>
            <a:ext cx="1595338" cy="42862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803726E-E234-67AD-9463-B560F4ACE847}"/>
              </a:ext>
            </a:extLst>
          </p:cNvPr>
          <p:cNvSpPr txBox="1">
            <a:spLocks/>
          </p:cNvSpPr>
          <p:nvPr/>
        </p:nvSpPr>
        <p:spPr>
          <a:xfrm>
            <a:off x="9344526" y="6238874"/>
            <a:ext cx="2719637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>
                <a:solidFill>
                  <a:schemeClr val="bg1">
                    <a:lumMod val="75000"/>
                  </a:schemeClr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Kvotemelding</a:t>
            </a:r>
            <a:endParaRPr kumimoji="0" lang="nb-NO" sz="1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06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Font, sort, Grafikk&#10;&#10;Automatisk generert beskrivelse">
            <a:extLst>
              <a:ext uri="{FF2B5EF4-FFF2-40B4-BE49-F238E27FC236}">
                <a16:creationId xmlns:a16="http://schemas.microsoft.com/office/drawing/2014/main" id="{E6205000-F880-85EB-D58B-36D29EA4E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1" y="6238875"/>
            <a:ext cx="1595338" cy="428623"/>
          </a:xfrm>
          <a:prstGeom prst="rect">
            <a:avLst/>
          </a:prstGeom>
        </p:spPr>
      </p:pic>
      <p:pic>
        <p:nvPicPr>
          <p:cNvPr id="7" name="Bilde 6" descr="Et bilde som inneholder tekst, Font, sort, Grafikk&#10;&#10;Automatisk generert beskrivelse">
            <a:extLst>
              <a:ext uri="{FF2B5EF4-FFF2-40B4-BE49-F238E27FC236}">
                <a16:creationId xmlns:a16="http://schemas.microsoft.com/office/drawing/2014/main" id="{476943DD-8E40-7369-B645-50A601FB60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63" y="6235627"/>
            <a:ext cx="1595338" cy="428623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85AEB08C-5824-7C9C-0407-C99B777AC12C}"/>
              </a:ext>
            </a:extLst>
          </p:cNvPr>
          <p:cNvSpPr txBox="1">
            <a:spLocks/>
          </p:cNvSpPr>
          <p:nvPr/>
        </p:nvSpPr>
        <p:spPr>
          <a:xfrm>
            <a:off x="9344526" y="6238874"/>
            <a:ext cx="2719637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Kvotemelding</a:t>
            </a:r>
          </a:p>
        </p:txBody>
      </p:sp>
      <p:sp>
        <p:nvSpPr>
          <p:cNvPr id="9" name="Rektangel: avrundede hjørner 5">
            <a:extLst>
              <a:ext uri="{FF2B5EF4-FFF2-40B4-BE49-F238E27FC236}">
                <a16:creationId xmlns:a16="http://schemas.microsoft.com/office/drawing/2014/main" id="{BBC4494F-2CDC-BFF6-834F-93E02975192A}"/>
              </a:ext>
            </a:extLst>
          </p:cNvPr>
          <p:cNvSpPr/>
          <p:nvPr/>
        </p:nvSpPr>
        <p:spPr>
          <a:xfrm>
            <a:off x="-9524" y="-14283"/>
            <a:ext cx="1971674" cy="871533"/>
          </a:xfrm>
          <a:custGeom>
            <a:avLst/>
            <a:gdLst>
              <a:gd name="connsiteX0" fmla="*/ 0 w 3228975"/>
              <a:gd name="connsiteY0" fmla="*/ 223842 h 1343025"/>
              <a:gd name="connsiteX1" fmla="*/ 223842 w 3228975"/>
              <a:gd name="connsiteY1" fmla="*/ 0 h 1343025"/>
              <a:gd name="connsiteX2" fmla="*/ 3005133 w 3228975"/>
              <a:gd name="connsiteY2" fmla="*/ 0 h 1343025"/>
              <a:gd name="connsiteX3" fmla="*/ 3228975 w 3228975"/>
              <a:gd name="connsiteY3" fmla="*/ 223842 h 1343025"/>
              <a:gd name="connsiteX4" fmla="*/ 3228975 w 3228975"/>
              <a:gd name="connsiteY4" fmla="*/ 1119183 h 1343025"/>
              <a:gd name="connsiteX5" fmla="*/ 3005133 w 3228975"/>
              <a:gd name="connsiteY5" fmla="*/ 1343025 h 1343025"/>
              <a:gd name="connsiteX6" fmla="*/ 223842 w 3228975"/>
              <a:gd name="connsiteY6" fmla="*/ 1343025 h 1343025"/>
              <a:gd name="connsiteX7" fmla="*/ 0 w 3228975"/>
              <a:gd name="connsiteY7" fmla="*/ 1119183 h 1343025"/>
              <a:gd name="connsiteX8" fmla="*/ 0 w 3228975"/>
              <a:gd name="connsiteY8" fmla="*/ 223842 h 1343025"/>
              <a:gd name="connsiteX0" fmla="*/ 0 w 3228975"/>
              <a:gd name="connsiteY0" fmla="*/ 223842 h 1343025"/>
              <a:gd name="connsiteX1" fmla="*/ 3005133 w 3228975"/>
              <a:gd name="connsiteY1" fmla="*/ 0 h 1343025"/>
              <a:gd name="connsiteX2" fmla="*/ 3228975 w 3228975"/>
              <a:gd name="connsiteY2" fmla="*/ 223842 h 1343025"/>
              <a:gd name="connsiteX3" fmla="*/ 3228975 w 3228975"/>
              <a:gd name="connsiteY3" fmla="*/ 1119183 h 1343025"/>
              <a:gd name="connsiteX4" fmla="*/ 3005133 w 3228975"/>
              <a:gd name="connsiteY4" fmla="*/ 1343025 h 1343025"/>
              <a:gd name="connsiteX5" fmla="*/ 223842 w 3228975"/>
              <a:gd name="connsiteY5" fmla="*/ 1343025 h 1343025"/>
              <a:gd name="connsiteX6" fmla="*/ 0 w 3228975"/>
              <a:gd name="connsiteY6" fmla="*/ 1119183 h 1343025"/>
              <a:gd name="connsiteX7" fmla="*/ 0 w 3228975"/>
              <a:gd name="connsiteY7" fmla="*/ 223842 h 1343025"/>
              <a:gd name="connsiteX0" fmla="*/ 0 w 3228975"/>
              <a:gd name="connsiteY0" fmla="*/ 111918 h 1231101"/>
              <a:gd name="connsiteX1" fmla="*/ 3228975 w 3228975"/>
              <a:gd name="connsiteY1" fmla="*/ 111918 h 1231101"/>
              <a:gd name="connsiteX2" fmla="*/ 3228975 w 3228975"/>
              <a:gd name="connsiteY2" fmla="*/ 1007259 h 1231101"/>
              <a:gd name="connsiteX3" fmla="*/ 3005133 w 3228975"/>
              <a:gd name="connsiteY3" fmla="*/ 1231101 h 1231101"/>
              <a:gd name="connsiteX4" fmla="*/ 223842 w 3228975"/>
              <a:gd name="connsiteY4" fmla="*/ 1231101 h 1231101"/>
              <a:gd name="connsiteX5" fmla="*/ 0 w 3228975"/>
              <a:gd name="connsiteY5" fmla="*/ 1007259 h 1231101"/>
              <a:gd name="connsiteX6" fmla="*/ 0 w 3228975"/>
              <a:gd name="connsiteY6" fmla="*/ 111918 h 1231101"/>
              <a:gd name="connsiteX0" fmla="*/ 0 w 3228975"/>
              <a:gd name="connsiteY0" fmla="*/ 284808 h 1403991"/>
              <a:gd name="connsiteX1" fmla="*/ 3228975 w 3228975"/>
              <a:gd name="connsiteY1" fmla="*/ 284808 h 1403991"/>
              <a:gd name="connsiteX2" fmla="*/ 3228975 w 3228975"/>
              <a:gd name="connsiteY2" fmla="*/ 1180149 h 1403991"/>
              <a:gd name="connsiteX3" fmla="*/ 3005133 w 3228975"/>
              <a:gd name="connsiteY3" fmla="*/ 1403991 h 1403991"/>
              <a:gd name="connsiteX4" fmla="*/ 223842 w 3228975"/>
              <a:gd name="connsiteY4" fmla="*/ 1403991 h 1403991"/>
              <a:gd name="connsiteX5" fmla="*/ 0 w 3228975"/>
              <a:gd name="connsiteY5" fmla="*/ 1180149 h 1403991"/>
              <a:gd name="connsiteX6" fmla="*/ 0 w 3228975"/>
              <a:gd name="connsiteY6" fmla="*/ 284808 h 1403991"/>
              <a:gd name="connsiteX0" fmla="*/ 0 w 3228975"/>
              <a:gd name="connsiteY0" fmla="*/ 284808 h 1403991"/>
              <a:gd name="connsiteX1" fmla="*/ 3228975 w 3228975"/>
              <a:gd name="connsiteY1" fmla="*/ 284808 h 1403991"/>
              <a:gd name="connsiteX2" fmla="*/ 3228975 w 3228975"/>
              <a:gd name="connsiteY2" fmla="*/ 1180149 h 1403991"/>
              <a:gd name="connsiteX3" fmla="*/ 3005133 w 3228975"/>
              <a:gd name="connsiteY3" fmla="*/ 1403991 h 1403991"/>
              <a:gd name="connsiteX4" fmla="*/ 223842 w 3228975"/>
              <a:gd name="connsiteY4" fmla="*/ 1403991 h 1403991"/>
              <a:gd name="connsiteX5" fmla="*/ 0 w 3228975"/>
              <a:gd name="connsiteY5" fmla="*/ 1180149 h 1403991"/>
              <a:gd name="connsiteX6" fmla="*/ 0 w 3228975"/>
              <a:gd name="connsiteY6" fmla="*/ 284808 h 1403991"/>
              <a:gd name="connsiteX0" fmla="*/ 0 w 3228975"/>
              <a:gd name="connsiteY0" fmla="*/ 328430 h 1447613"/>
              <a:gd name="connsiteX1" fmla="*/ 3228975 w 3228975"/>
              <a:gd name="connsiteY1" fmla="*/ 328430 h 1447613"/>
              <a:gd name="connsiteX2" fmla="*/ 3228975 w 3228975"/>
              <a:gd name="connsiteY2" fmla="*/ 1223771 h 1447613"/>
              <a:gd name="connsiteX3" fmla="*/ 3005133 w 3228975"/>
              <a:gd name="connsiteY3" fmla="*/ 1447613 h 1447613"/>
              <a:gd name="connsiteX4" fmla="*/ 223842 w 3228975"/>
              <a:gd name="connsiteY4" fmla="*/ 1447613 h 1447613"/>
              <a:gd name="connsiteX5" fmla="*/ 0 w 3228975"/>
              <a:gd name="connsiteY5" fmla="*/ 1223771 h 1447613"/>
              <a:gd name="connsiteX6" fmla="*/ 0 w 3228975"/>
              <a:gd name="connsiteY6" fmla="*/ 328430 h 1447613"/>
              <a:gd name="connsiteX0" fmla="*/ 0 w 3228975"/>
              <a:gd name="connsiteY0" fmla="*/ 248208 h 1367391"/>
              <a:gd name="connsiteX1" fmla="*/ 3228975 w 3228975"/>
              <a:gd name="connsiteY1" fmla="*/ 248208 h 1367391"/>
              <a:gd name="connsiteX2" fmla="*/ 3228975 w 3228975"/>
              <a:gd name="connsiteY2" fmla="*/ 1143549 h 1367391"/>
              <a:gd name="connsiteX3" fmla="*/ 3005133 w 3228975"/>
              <a:gd name="connsiteY3" fmla="*/ 1367391 h 1367391"/>
              <a:gd name="connsiteX4" fmla="*/ 223842 w 3228975"/>
              <a:gd name="connsiteY4" fmla="*/ 1367391 h 1367391"/>
              <a:gd name="connsiteX5" fmla="*/ 0 w 3228975"/>
              <a:gd name="connsiteY5" fmla="*/ 1143549 h 1367391"/>
              <a:gd name="connsiteX6" fmla="*/ 0 w 3228975"/>
              <a:gd name="connsiteY6" fmla="*/ 248208 h 1367391"/>
              <a:gd name="connsiteX0" fmla="*/ 0 w 3228975"/>
              <a:gd name="connsiteY0" fmla="*/ 0 h 1119183"/>
              <a:gd name="connsiteX1" fmla="*/ 3228975 w 3228975"/>
              <a:gd name="connsiteY1" fmla="*/ 0 h 1119183"/>
              <a:gd name="connsiteX2" fmla="*/ 3228975 w 3228975"/>
              <a:gd name="connsiteY2" fmla="*/ 895341 h 1119183"/>
              <a:gd name="connsiteX3" fmla="*/ 3005133 w 3228975"/>
              <a:gd name="connsiteY3" fmla="*/ 1119183 h 1119183"/>
              <a:gd name="connsiteX4" fmla="*/ 223842 w 3228975"/>
              <a:gd name="connsiteY4" fmla="*/ 1119183 h 1119183"/>
              <a:gd name="connsiteX5" fmla="*/ 0 w 3228975"/>
              <a:gd name="connsiteY5" fmla="*/ 895341 h 1119183"/>
              <a:gd name="connsiteX6" fmla="*/ 0 w 3228975"/>
              <a:gd name="connsiteY6" fmla="*/ 0 h 1119183"/>
              <a:gd name="connsiteX0" fmla="*/ 281895 w 3510870"/>
              <a:gd name="connsiteY0" fmla="*/ 0 h 1119183"/>
              <a:gd name="connsiteX1" fmla="*/ 3510870 w 3510870"/>
              <a:gd name="connsiteY1" fmla="*/ 0 h 1119183"/>
              <a:gd name="connsiteX2" fmla="*/ 3510870 w 3510870"/>
              <a:gd name="connsiteY2" fmla="*/ 895341 h 1119183"/>
              <a:gd name="connsiteX3" fmla="*/ 3287028 w 3510870"/>
              <a:gd name="connsiteY3" fmla="*/ 1119183 h 1119183"/>
              <a:gd name="connsiteX4" fmla="*/ 505737 w 3510870"/>
              <a:gd name="connsiteY4" fmla="*/ 1119183 h 1119183"/>
              <a:gd name="connsiteX5" fmla="*/ 281895 w 3510870"/>
              <a:gd name="connsiteY5" fmla="*/ 0 h 1119183"/>
              <a:gd name="connsiteX0" fmla="*/ 194250 w 3423225"/>
              <a:gd name="connsiteY0" fmla="*/ 0 h 1119183"/>
              <a:gd name="connsiteX1" fmla="*/ 3423225 w 3423225"/>
              <a:gd name="connsiteY1" fmla="*/ 0 h 1119183"/>
              <a:gd name="connsiteX2" fmla="*/ 3423225 w 3423225"/>
              <a:gd name="connsiteY2" fmla="*/ 895341 h 1119183"/>
              <a:gd name="connsiteX3" fmla="*/ 3199383 w 3423225"/>
              <a:gd name="connsiteY3" fmla="*/ 1119183 h 1119183"/>
              <a:gd name="connsiteX4" fmla="*/ 418092 w 3423225"/>
              <a:gd name="connsiteY4" fmla="*/ 1119183 h 1119183"/>
              <a:gd name="connsiteX5" fmla="*/ 194250 w 3423225"/>
              <a:gd name="connsiteY5" fmla="*/ 0 h 1119183"/>
              <a:gd name="connsiteX0" fmla="*/ 0 w 3228975"/>
              <a:gd name="connsiteY0" fmla="*/ 0 h 1119183"/>
              <a:gd name="connsiteX1" fmla="*/ 3228975 w 3228975"/>
              <a:gd name="connsiteY1" fmla="*/ 0 h 1119183"/>
              <a:gd name="connsiteX2" fmla="*/ 3228975 w 3228975"/>
              <a:gd name="connsiteY2" fmla="*/ 895341 h 1119183"/>
              <a:gd name="connsiteX3" fmla="*/ 3005133 w 3228975"/>
              <a:gd name="connsiteY3" fmla="*/ 1119183 h 1119183"/>
              <a:gd name="connsiteX4" fmla="*/ 223842 w 3228975"/>
              <a:gd name="connsiteY4" fmla="*/ 1119183 h 1119183"/>
              <a:gd name="connsiteX5" fmla="*/ 0 w 3228975"/>
              <a:gd name="connsiteY5" fmla="*/ 0 h 1119183"/>
              <a:gd name="connsiteX0" fmla="*/ 4758 w 3005133"/>
              <a:gd name="connsiteY0" fmla="*/ 0 h 1119183"/>
              <a:gd name="connsiteX1" fmla="*/ 3005133 w 3005133"/>
              <a:gd name="connsiteY1" fmla="*/ 0 h 1119183"/>
              <a:gd name="connsiteX2" fmla="*/ 3005133 w 3005133"/>
              <a:gd name="connsiteY2" fmla="*/ 895341 h 1119183"/>
              <a:gd name="connsiteX3" fmla="*/ 2781291 w 3005133"/>
              <a:gd name="connsiteY3" fmla="*/ 1119183 h 1119183"/>
              <a:gd name="connsiteX4" fmla="*/ 0 w 3005133"/>
              <a:gd name="connsiteY4" fmla="*/ 1119183 h 1119183"/>
              <a:gd name="connsiteX5" fmla="*/ 4758 w 3005133"/>
              <a:gd name="connsiteY5" fmla="*/ 0 h 1119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05133" h="1119183">
                <a:moveTo>
                  <a:pt x="4758" y="0"/>
                </a:moveTo>
                <a:lnTo>
                  <a:pt x="3005133" y="0"/>
                </a:lnTo>
                <a:lnTo>
                  <a:pt x="3005133" y="895341"/>
                </a:lnTo>
                <a:cubicBezTo>
                  <a:pt x="3005133" y="1018966"/>
                  <a:pt x="2904916" y="1119183"/>
                  <a:pt x="2781291" y="1119183"/>
                </a:cubicBezTo>
                <a:lnTo>
                  <a:pt x="0" y="1119183"/>
                </a:lnTo>
                <a:lnTo>
                  <a:pt x="4758" y="0"/>
                </a:lnTo>
                <a:close/>
              </a:path>
            </a:pathLst>
          </a:custGeom>
          <a:solidFill>
            <a:srgbClr val="3D5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3D566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73451765-DE03-74C0-1020-D7EF90AA6CFA}"/>
              </a:ext>
            </a:extLst>
          </p:cNvPr>
          <p:cNvSpPr txBox="1">
            <a:spLocks/>
          </p:cNvSpPr>
          <p:nvPr/>
        </p:nvSpPr>
        <p:spPr>
          <a:xfrm>
            <a:off x="171451" y="53346"/>
            <a:ext cx="2066924" cy="7362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Forrige kvotemelding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64BA31C-A613-8F33-1788-99AEC949BF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72"/>
          <a:stretch/>
        </p:blipFill>
        <p:spPr>
          <a:xfrm rot="174677">
            <a:off x="8150114" y="1272268"/>
            <a:ext cx="3041063" cy="4313461"/>
          </a:xfrm>
          <a:prstGeom prst="rect">
            <a:avLst/>
          </a:prstGeom>
          <a:effectLst>
            <a:outerShdw blurRad="596900" sx="105000" sy="105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Tittel 1">
            <a:extLst>
              <a:ext uri="{FF2B5EF4-FFF2-40B4-BE49-F238E27FC236}">
                <a16:creationId xmlns:a16="http://schemas.microsoft.com/office/drawing/2014/main" id="{97A33605-42EE-B15A-A0CE-41410A2A0824}"/>
              </a:ext>
            </a:extLst>
          </p:cNvPr>
          <p:cNvSpPr txBox="1">
            <a:spLocks/>
          </p:cNvSpPr>
          <p:nvPr/>
        </p:nvSpPr>
        <p:spPr>
          <a:xfrm>
            <a:off x="796993" y="2213810"/>
            <a:ext cx="6800849" cy="22949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3D5668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Mye stod uavklart etter forrige kvotemelding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srgbClr val="E20046"/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5200" b="1" i="0" u="none" strike="noStrike" kern="1200" cap="none" spc="0" normalizeH="0" baseline="0" noProof="0" dirty="0">
                <a:ln>
                  <a:noFill/>
                </a:ln>
                <a:solidFill>
                  <a:srgbClr val="E20046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Det rydder vi opp i nå</a:t>
            </a:r>
            <a:endParaRPr kumimoji="0" lang="nb-NO" sz="5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35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sky, utendørs, landskap, natur&#10;&#10;Automatisk generert beskrivelse">
            <a:extLst>
              <a:ext uri="{FF2B5EF4-FFF2-40B4-BE49-F238E27FC236}">
                <a16:creationId xmlns:a16="http://schemas.microsoft.com/office/drawing/2014/main" id="{CDF4EDD4-6E4C-3357-FE78-636C62F095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3" b="20235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DEE531C-F4E5-E632-93EF-CEF0F7AAAB0F}"/>
              </a:ext>
            </a:extLst>
          </p:cNvPr>
          <p:cNvSpPr txBox="1">
            <a:spLocks/>
          </p:cNvSpPr>
          <p:nvPr/>
        </p:nvSpPr>
        <p:spPr>
          <a:xfrm>
            <a:off x="9344526" y="6238874"/>
            <a:ext cx="2719637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>
                <a:solidFill>
                  <a:schemeClr val="bg1">
                    <a:lumMod val="75000"/>
                  </a:schemeClr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Kvotemelding</a:t>
            </a:r>
            <a:endParaRPr kumimoji="0" lang="nb-NO" sz="1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37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>
            <a:extLst>
              <a:ext uri="{FF2B5EF4-FFF2-40B4-BE49-F238E27FC236}">
                <a16:creationId xmlns:a16="http://schemas.microsoft.com/office/drawing/2014/main" id="{6F362C66-0D89-DCBB-DA1C-DE7D26ABFC43}"/>
              </a:ext>
            </a:extLst>
          </p:cNvPr>
          <p:cNvSpPr txBox="1">
            <a:spLocks/>
          </p:cNvSpPr>
          <p:nvPr/>
        </p:nvSpPr>
        <p:spPr>
          <a:xfrm>
            <a:off x="6410325" y="1883634"/>
            <a:ext cx="5248275" cy="26635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dirty="0">
                <a:solidFill>
                  <a:srgbClr val="3D5668"/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Opprettholde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3D5668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 den minste kystflåtens betydning for kystsamfunnene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1" i="0" u="none" strike="noStrike" kern="1200" cap="none" spc="0" normalizeH="0" baseline="0" noProof="0" dirty="0">
              <a:ln>
                <a:noFill/>
              </a:ln>
              <a:solidFill>
                <a:srgbClr val="3D5668"/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dirty="0">
                <a:solidFill>
                  <a:srgbClr val="3D5668"/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Begrense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3D5668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 eierkonsentrasjon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1" i="0" u="none" strike="noStrike" kern="1200" cap="none" spc="0" normalizeH="0" baseline="0" noProof="0" dirty="0">
              <a:ln>
                <a:noFill/>
              </a:ln>
              <a:solidFill>
                <a:srgbClr val="3D5668"/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dirty="0">
                <a:solidFill>
                  <a:srgbClr val="3D5668"/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Offentliggjøre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3D5668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 kvotepriser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1" i="0" u="none" strike="noStrike" kern="1200" cap="none" spc="0" normalizeH="0" baseline="0" noProof="0" dirty="0">
              <a:ln>
                <a:noFill/>
              </a:ln>
              <a:solidFill>
                <a:srgbClr val="3D5668"/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dirty="0">
                <a:solidFill>
                  <a:srgbClr val="3D5668"/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Kontroll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3D5668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 av nybyggsordningen</a:t>
            </a:r>
          </a:p>
        </p:txBody>
      </p:sp>
      <p:pic>
        <p:nvPicPr>
          <p:cNvPr id="12" name="Bilde 11" descr="Et bilde som inneholder tekst, Font, sort, Grafikk&#10;&#10;Automatisk generert beskrivelse">
            <a:extLst>
              <a:ext uri="{FF2B5EF4-FFF2-40B4-BE49-F238E27FC236}">
                <a16:creationId xmlns:a16="http://schemas.microsoft.com/office/drawing/2014/main" id="{2A125147-A4AF-1D83-6F1B-DD3AF397ED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1" y="6238875"/>
            <a:ext cx="1595338" cy="428623"/>
          </a:xfrm>
          <a:prstGeom prst="rect">
            <a:avLst/>
          </a:prstGeom>
        </p:spPr>
      </p:pic>
      <p:sp>
        <p:nvSpPr>
          <p:cNvPr id="5" name="Tittel 1">
            <a:extLst>
              <a:ext uri="{FF2B5EF4-FFF2-40B4-BE49-F238E27FC236}">
                <a16:creationId xmlns:a16="http://schemas.microsoft.com/office/drawing/2014/main" id="{89CF20CC-DC2F-54EF-5A58-19C4CBD414BE}"/>
              </a:ext>
            </a:extLst>
          </p:cNvPr>
          <p:cNvSpPr txBox="1">
            <a:spLocks/>
          </p:cNvSpPr>
          <p:nvPr/>
        </p:nvSpPr>
        <p:spPr>
          <a:xfrm>
            <a:off x="9344526" y="6238874"/>
            <a:ext cx="2719637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Kvotemelding</a:t>
            </a:r>
          </a:p>
        </p:txBody>
      </p:sp>
      <p:sp>
        <p:nvSpPr>
          <p:cNvPr id="3" name="Tittel 1">
            <a:extLst>
              <a:ext uri="{FF2B5EF4-FFF2-40B4-BE49-F238E27FC236}">
                <a16:creationId xmlns:a16="http://schemas.microsoft.com/office/drawing/2014/main" id="{55658BD0-58FF-A8C8-DED5-4845CDC9DFC9}"/>
              </a:ext>
            </a:extLst>
          </p:cNvPr>
          <p:cNvSpPr txBox="1">
            <a:spLocks/>
          </p:cNvSpPr>
          <p:nvPr/>
        </p:nvSpPr>
        <p:spPr>
          <a:xfrm>
            <a:off x="1409700" y="1457325"/>
            <a:ext cx="4686300" cy="37332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defRPr/>
            </a:pPr>
            <a:r>
              <a:rPr lang="nb-NO" sz="3200" b="1" dirty="0">
                <a:solidFill>
                  <a:srgbClr val="E20046"/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Vi skal følge opp </a:t>
            </a:r>
            <a:r>
              <a:rPr kumimoji="0" lang="nb-NO" sz="3200" b="1" i="0" u="none" strike="noStrike" kern="1200" cap="none" spc="0" normalizeH="0" baseline="0" noProof="0" dirty="0">
                <a:ln>
                  <a:noFill/>
                </a:ln>
                <a:solidFill>
                  <a:srgbClr val="E20046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 riksrevisjonens anbefalinger</a:t>
            </a:r>
            <a:endParaRPr kumimoji="0" lang="nb-NO" sz="3200" b="1" i="0" u="none" strike="noStrike" kern="1200" cap="none" spc="0" normalizeH="0" baseline="0" noProof="0" dirty="0">
              <a:ln>
                <a:noFill/>
              </a:ln>
              <a:solidFill>
                <a:srgbClr val="E20046"/>
              </a:solidFill>
              <a:effectLst/>
              <a:uLnTx/>
              <a:uFillTx/>
              <a:latin typeface="Poppins SemiBold" panose="00000700000000000000" pitchFamily="2" charset="0"/>
              <a:ea typeface="Open Sans" panose="020B0606030504020204" pitchFamily="34" charset="0"/>
              <a:cs typeface="Poppins SemiBold" panose="000007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srgbClr val="E20046"/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</p:txBody>
      </p:sp>
      <p:pic>
        <p:nvPicPr>
          <p:cNvPr id="6" name="Grafikk 5" descr="Fisk med heldekkende fyll">
            <a:extLst>
              <a:ext uri="{FF2B5EF4-FFF2-40B4-BE49-F238E27FC236}">
                <a16:creationId xmlns:a16="http://schemas.microsoft.com/office/drawing/2014/main" id="{5B44746A-96BD-FB02-C8C8-502BACBF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05525" y="2124075"/>
            <a:ext cx="228600" cy="228600"/>
          </a:xfrm>
          <a:prstGeom prst="rect">
            <a:avLst/>
          </a:prstGeom>
        </p:spPr>
      </p:pic>
      <p:pic>
        <p:nvPicPr>
          <p:cNvPr id="7" name="Grafikk 6" descr="Fisk med heldekkende fyll">
            <a:extLst>
              <a:ext uri="{FF2B5EF4-FFF2-40B4-BE49-F238E27FC236}">
                <a16:creationId xmlns:a16="http://schemas.microsoft.com/office/drawing/2014/main" id="{EB69B934-C11C-EECA-39A0-1C0446ECCE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15050" y="2943225"/>
            <a:ext cx="228600" cy="228600"/>
          </a:xfrm>
          <a:prstGeom prst="rect">
            <a:avLst/>
          </a:prstGeom>
        </p:spPr>
      </p:pic>
      <p:pic>
        <p:nvPicPr>
          <p:cNvPr id="8" name="Grafikk 7" descr="Fisk med heldekkende fyll">
            <a:extLst>
              <a:ext uri="{FF2B5EF4-FFF2-40B4-BE49-F238E27FC236}">
                <a16:creationId xmlns:a16="http://schemas.microsoft.com/office/drawing/2014/main" id="{CA000AF4-0DD7-F3D2-C0BC-1F59D0CCD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15050" y="3571875"/>
            <a:ext cx="228600" cy="228600"/>
          </a:xfrm>
          <a:prstGeom prst="rect">
            <a:avLst/>
          </a:prstGeom>
        </p:spPr>
      </p:pic>
      <p:pic>
        <p:nvPicPr>
          <p:cNvPr id="9" name="Grafikk 8" descr="Fisk med heldekkende fyll">
            <a:extLst>
              <a:ext uri="{FF2B5EF4-FFF2-40B4-BE49-F238E27FC236}">
                <a16:creationId xmlns:a16="http://schemas.microsoft.com/office/drawing/2014/main" id="{75DB010C-0D90-A917-6566-5F0D422880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15050" y="4219575"/>
            <a:ext cx="2286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41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65343F4C-8612-E506-20CE-54F140B4B17B}"/>
              </a:ext>
            </a:extLst>
          </p:cNvPr>
          <p:cNvSpPr/>
          <p:nvPr/>
        </p:nvSpPr>
        <p:spPr>
          <a:xfrm>
            <a:off x="1035795" y="3762374"/>
            <a:ext cx="4422030" cy="533401"/>
          </a:xfrm>
          <a:prstGeom prst="rect">
            <a:avLst/>
          </a:prstGeom>
          <a:solidFill>
            <a:srgbClr val="E20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AC4E42C5-E9E1-7CE4-12AC-0A13F92C4021}"/>
              </a:ext>
            </a:extLst>
          </p:cNvPr>
          <p:cNvSpPr txBox="1">
            <a:spLocks/>
          </p:cNvSpPr>
          <p:nvPr/>
        </p:nvSpPr>
        <p:spPr>
          <a:xfrm>
            <a:off x="972982" y="2134793"/>
            <a:ext cx="5704043" cy="22074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5400" b="1" i="0" u="none" strike="noStrike" kern="1200" cap="none" spc="0" normalizeH="0" baseline="0" noProof="0" dirty="0">
                <a:ln>
                  <a:noFill/>
                </a:ln>
                <a:solidFill>
                  <a:srgbClr val="E20046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Vi ønsker bredde og mangfold i fiskerinæringa – både </a:t>
            </a:r>
            <a:r>
              <a:rPr kumimoji="0" lang="nb-NO" sz="54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små og store fartøy</a:t>
            </a:r>
          </a:p>
        </p:txBody>
      </p:sp>
      <p:pic>
        <p:nvPicPr>
          <p:cNvPr id="7" name="Bilde 6" descr="Et bilde som inneholder skip, sketch, tegning, tekst&#10;&#10;Automatisk generert beskrivelse">
            <a:extLst>
              <a:ext uri="{FF2B5EF4-FFF2-40B4-BE49-F238E27FC236}">
                <a16:creationId xmlns:a16="http://schemas.microsoft.com/office/drawing/2014/main" id="{FA071FB6-9A5D-696B-6195-F330CDEE1C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2" t="2778" r="54437" b="2383"/>
          <a:stretch/>
        </p:blipFill>
        <p:spPr>
          <a:xfrm>
            <a:off x="7323056" y="419102"/>
            <a:ext cx="4381326" cy="5819773"/>
          </a:xfrm>
          <a:prstGeom prst="rect">
            <a:avLst/>
          </a:prstGeom>
        </p:spPr>
      </p:pic>
      <p:pic>
        <p:nvPicPr>
          <p:cNvPr id="8" name="Bilde 7" descr="Et bilde som inneholder tekst, Font, sort, Grafikk&#10;&#10;Automatisk generert beskrivelse">
            <a:extLst>
              <a:ext uri="{FF2B5EF4-FFF2-40B4-BE49-F238E27FC236}">
                <a16:creationId xmlns:a16="http://schemas.microsoft.com/office/drawing/2014/main" id="{B2ABBA5F-871E-D758-B073-2FECF97916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1" y="6238875"/>
            <a:ext cx="1595338" cy="428623"/>
          </a:xfrm>
          <a:prstGeom prst="rect">
            <a:avLst/>
          </a:prstGeom>
        </p:spPr>
      </p:pic>
      <p:sp>
        <p:nvSpPr>
          <p:cNvPr id="3" name="Tittel 1">
            <a:extLst>
              <a:ext uri="{FF2B5EF4-FFF2-40B4-BE49-F238E27FC236}">
                <a16:creationId xmlns:a16="http://schemas.microsoft.com/office/drawing/2014/main" id="{F8D04F02-51D7-B454-D7A2-8DEC662FBEB3}"/>
              </a:ext>
            </a:extLst>
          </p:cNvPr>
          <p:cNvSpPr txBox="1">
            <a:spLocks/>
          </p:cNvSpPr>
          <p:nvPr/>
        </p:nvSpPr>
        <p:spPr>
          <a:xfrm>
            <a:off x="9344526" y="6238875"/>
            <a:ext cx="2719637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>
                <a:solidFill>
                  <a:schemeClr val="bg1">
                    <a:lumMod val="75000"/>
                  </a:schemeClr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Kvotemelding</a:t>
            </a:r>
            <a:endParaRPr kumimoji="0" lang="nb-NO" sz="1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56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tekst, Font, sort, Grafikk&#10;&#10;Automatisk generert beskrivelse">
            <a:extLst>
              <a:ext uri="{FF2B5EF4-FFF2-40B4-BE49-F238E27FC236}">
                <a16:creationId xmlns:a16="http://schemas.microsoft.com/office/drawing/2014/main" id="{B8CE484B-75A4-28F4-383D-202FFE35DE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1" y="6238875"/>
            <a:ext cx="1595338" cy="428623"/>
          </a:xfrm>
          <a:prstGeom prst="rect">
            <a:avLst/>
          </a:prstGeom>
        </p:spPr>
      </p:pic>
      <p:sp>
        <p:nvSpPr>
          <p:cNvPr id="57" name="Tittel 1">
            <a:extLst>
              <a:ext uri="{FF2B5EF4-FFF2-40B4-BE49-F238E27FC236}">
                <a16:creationId xmlns:a16="http://schemas.microsoft.com/office/drawing/2014/main" id="{A3D52AD1-9FFC-CC65-F23B-F08745F96207}"/>
              </a:ext>
            </a:extLst>
          </p:cNvPr>
          <p:cNvSpPr txBox="1">
            <a:spLocks/>
          </p:cNvSpPr>
          <p:nvPr/>
        </p:nvSpPr>
        <p:spPr>
          <a:xfrm>
            <a:off x="9344526" y="6238874"/>
            <a:ext cx="2719637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>
                <a:solidFill>
                  <a:schemeClr val="bg1">
                    <a:lumMod val="75000"/>
                  </a:schemeClr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Kvotemelding</a:t>
            </a:r>
            <a:endParaRPr kumimoji="0" lang="nb-NO" sz="1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</p:txBody>
      </p:sp>
      <p:sp>
        <p:nvSpPr>
          <p:cNvPr id="58" name="Tittel 1">
            <a:extLst>
              <a:ext uri="{FF2B5EF4-FFF2-40B4-BE49-F238E27FC236}">
                <a16:creationId xmlns:a16="http://schemas.microsoft.com/office/drawing/2014/main" id="{AFE36ABF-A19C-8726-6B1F-34509BC99F9B}"/>
              </a:ext>
            </a:extLst>
          </p:cNvPr>
          <p:cNvSpPr txBox="1">
            <a:spLocks/>
          </p:cNvSpPr>
          <p:nvPr/>
        </p:nvSpPr>
        <p:spPr>
          <a:xfrm>
            <a:off x="5966750" y="2582778"/>
            <a:ext cx="5491912" cy="3065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3D5668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Skal fordeles til gjenværende fartøy i de ulike kvotegruppene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2000" b="1" i="0" u="none" strike="noStrike" kern="1200" cap="none" spc="0" normalizeH="0" baseline="0" noProof="0" dirty="0">
              <a:ln>
                <a:noFill/>
              </a:ln>
              <a:solidFill>
                <a:srgbClr val="3D5668"/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3D5668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Ingen omfordeling mellom grupper 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2000" b="1" i="0" u="none" strike="noStrike" kern="1200" cap="none" spc="0" normalizeH="0" baseline="0" noProof="0" dirty="0">
              <a:ln>
                <a:noFill/>
              </a:ln>
              <a:solidFill>
                <a:srgbClr val="3D5668"/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3D5668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Grunnkvoter gir full effekt, gjenværende strukturkvoter gir halv effekt (Modell </a:t>
            </a:r>
            <a:r>
              <a:rPr kumimoji="0" lang="nb-NO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D5668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X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3D5668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).</a:t>
            </a:r>
          </a:p>
        </p:txBody>
      </p:sp>
      <p:sp>
        <p:nvSpPr>
          <p:cNvPr id="68" name="Rektangel: avrundede hjørner 5">
            <a:extLst>
              <a:ext uri="{FF2B5EF4-FFF2-40B4-BE49-F238E27FC236}">
                <a16:creationId xmlns:a16="http://schemas.microsoft.com/office/drawing/2014/main" id="{4F205DCC-81B3-6015-8D17-B45D22662DBB}"/>
              </a:ext>
            </a:extLst>
          </p:cNvPr>
          <p:cNvSpPr/>
          <p:nvPr/>
        </p:nvSpPr>
        <p:spPr>
          <a:xfrm>
            <a:off x="-9525" y="-14282"/>
            <a:ext cx="2200275" cy="775134"/>
          </a:xfrm>
          <a:custGeom>
            <a:avLst/>
            <a:gdLst>
              <a:gd name="connsiteX0" fmla="*/ 0 w 3228975"/>
              <a:gd name="connsiteY0" fmla="*/ 223842 h 1343025"/>
              <a:gd name="connsiteX1" fmla="*/ 223842 w 3228975"/>
              <a:gd name="connsiteY1" fmla="*/ 0 h 1343025"/>
              <a:gd name="connsiteX2" fmla="*/ 3005133 w 3228975"/>
              <a:gd name="connsiteY2" fmla="*/ 0 h 1343025"/>
              <a:gd name="connsiteX3" fmla="*/ 3228975 w 3228975"/>
              <a:gd name="connsiteY3" fmla="*/ 223842 h 1343025"/>
              <a:gd name="connsiteX4" fmla="*/ 3228975 w 3228975"/>
              <a:gd name="connsiteY4" fmla="*/ 1119183 h 1343025"/>
              <a:gd name="connsiteX5" fmla="*/ 3005133 w 3228975"/>
              <a:gd name="connsiteY5" fmla="*/ 1343025 h 1343025"/>
              <a:gd name="connsiteX6" fmla="*/ 223842 w 3228975"/>
              <a:gd name="connsiteY6" fmla="*/ 1343025 h 1343025"/>
              <a:gd name="connsiteX7" fmla="*/ 0 w 3228975"/>
              <a:gd name="connsiteY7" fmla="*/ 1119183 h 1343025"/>
              <a:gd name="connsiteX8" fmla="*/ 0 w 3228975"/>
              <a:gd name="connsiteY8" fmla="*/ 223842 h 1343025"/>
              <a:gd name="connsiteX0" fmla="*/ 0 w 3228975"/>
              <a:gd name="connsiteY0" fmla="*/ 223842 h 1343025"/>
              <a:gd name="connsiteX1" fmla="*/ 3005133 w 3228975"/>
              <a:gd name="connsiteY1" fmla="*/ 0 h 1343025"/>
              <a:gd name="connsiteX2" fmla="*/ 3228975 w 3228975"/>
              <a:gd name="connsiteY2" fmla="*/ 223842 h 1343025"/>
              <a:gd name="connsiteX3" fmla="*/ 3228975 w 3228975"/>
              <a:gd name="connsiteY3" fmla="*/ 1119183 h 1343025"/>
              <a:gd name="connsiteX4" fmla="*/ 3005133 w 3228975"/>
              <a:gd name="connsiteY4" fmla="*/ 1343025 h 1343025"/>
              <a:gd name="connsiteX5" fmla="*/ 223842 w 3228975"/>
              <a:gd name="connsiteY5" fmla="*/ 1343025 h 1343025"/>
              <a:gd name="connsiteX6" fmla="*/ 0 w 3228975"/>
              <a:gd name="connsiteY6" fmla="*/ 1119183 h 1343025"/>
              <a:gd name="connsiteX7" fmla="*/ 0 w 3228975"/>
              <a:gd name="connsiteY7" fmla="*/ 223842 h 1343025"/>
              <a:gd name="connsiteX0" fmla="*/ 0 w 3228975"/>
              <a:gd name="connsiteY0" fmla="*/ 111918 h 1231101"/>
              <a:gd name="connsiteX1" fmla="*/ 3228975 w 3228975"/>
              <a:gd name="connsiteY1" fmla="*/ 111918 h 1231101"/>
              <a:gd name="connsiteX2" fmla="*/ 3228975 w 3228975"/>
              <a:gd name="connsiteY2" fmla="*/ 1007259 h 1231101"/>
              <a:gd name="connsiteX3" fmla="*/ 3005133 w 3228975"/>
              <a:gd name="connsiteY3" fmla="*/ 1231101 h 1231101"/>
              <a:gd name="connsiteX4" fmla="*/ 223842 w 3228975"/>
              <a:gd name="connsiteY4" fmla="*/ 1231101 h 1231101"/>
              <a:gd name="connsiteX5" fmla="*/ 0 w 3228975"/>
              <a:gd name="connsiteY5" fmla="*/ 1007259 h 1231101"/>
              <a:gd name="connsiteX6" fmla="*/ 0 w 3228975"/>
              <a:gd name="connsiteY6" fmla="*/ 111918 h 1231101"/>
              <a:gd name="connsiteX0" fmla="*/ 0 w 3228975"/>
              <a:gd name="connsiteY0" fmla="*/ 284808 h 1403991"/>
              <a:gd name="connsiteX1" fmla="*/ 3228975 w 3228975"/>
              <a:gd name="connsiteY1" fmla="*/ 284808 h 1403991"/>
              <a:gd name="connsiteX2" fmla="*/ 3228975 w 3228975"/>
              <a:gd name="connsiteY2" fmla="*/ 1180149 h 1403991"/>
              <a:gd name="connsiteX3" fmla="*/ 3005133 w 3228975"/>
              <a:gd name="connsiteY3" fmla="*/ 1403991 h 1403991"/>
              <a:gd name="connsiteX4" fmla="*/ 223842 w 3228975"/>
              <a:gd name="connsiteY4" fmla="*/ 1403991 h 1403991"/>
              <a:gd name="connsiteX5" fmla="*/ 0 w 3228975"/>
              <a:gd name="connsiteY5" fmla="*/ 1180149 h 1403991"/>
              <a:gd name="connsiteX6" fmla="*/ 0 w 3228975"/>
              <a:gd name="connsiteY6" fmla="*/ 284808 h 1403991"/>
              <a:gd name="connsiteX0" fmla="*/ 0 w 3228975"/>
              <a:gd name="connsiteY0" fmla="*/ 284808 h 1403991"/>
              <a:gd name="connsiteX1" fmla="*/ 3228975 w 3228975"/>
              <a:gd name="connsiteY1" fmla="*/ 284808 h 1403991"/>
              <a:gd name="connsiteX2" fmla="*/ 3228975 w 3228975"/>
              <a:gd name="connsiteY2" fmla="*/ 1180149 h 1403991"/>
              <a:gd name="connsiteX3" fmla="*/ 3005133 w 3228975"/>
              <a:gd name="connsiteY3" fmla="*/ 1403991 h 1403991"/>
              <a:gd name="connsiteX4" fmla="*/ 223842 w 3228975"/>
              <a:gd name="connsiteY4" fmla="*/ 1403991 h 1403991"/>
              <a:gd name="connsiteX5" fmla="*/ 0 w 3228975"/>
              <a:gd name="connsiteY5" fmla="*/ 1180149 h 1403991"/>
              <a:gd name="connsiteX6" fmla="*/ 0 w 3228975"/>
              <a:gd name="connsiteY6" fmla="*/ 284808 h 1403991"/>
              <a:gd name="connsiteX0" fmla="*/ 0 w 3228975"/>
              <a:gd name="connsiteY0" fmla="*/ 328430 h 1447613"/>
              <a:gd name="connsiteX1" fmla="*/ 3228975 w 3228975"/>
              <a:gd name="connsiteY1" fmla="*/ 328430 h 1447613"/>
              <a:gd name="connsiteX2" fmla="*/ 3228975 w 3228975"/>
              <a:gd name="connsiteY2" fmla="*/ 1223771 h 1447613"/>
              <a:gd name="connsiteX3" fmla="*/ 3005133 w 3228975"/>
              <a:gd name="connsiteY3" fmla="*/ 1447613 h 1447613"/>
              <a:gd name="connsiteX4" fmla="*/ 223842 w 3228975"/>
              <a:gd name="connsiteY4" fmla="*/ 1447613 h 1447613"/>
              <a:gd name="connsiteX5" fmla="*/ 0 w 3228975"/>
              <a:gd name="connsiteY5" fmla="*/ 1223771 h 1447613"/>
              <a:gd name="connsiteX6" fmla="*/ 0 w 3228975"/>
              <a:gd name="connsiteY6" fmla="*/ 328430 h 1447613"/>
              <a:gd name="connsiteX0" fmla="*/ 0 w 3228975"/>
              <a:gd name="connsiteY0" fmla="*/ 248208 h 1367391"/>
              <a:gd name="connsiteX1" fmla="*/ 3228975 w 3228975"/>
              <a:gd name="connsiteY1" fmla="*/ 248208 h 1367391"/>
              <a:gd name="connsiteX2" fmla="*/ 3228975 w 3228975"/>
              <a:gd name="connsiteY2" fmla="*/ 1143549 h 1367391"/>
              <a:gd name="connsiteX3" fmla="*/ 3005133 w 3228975"/>
              <a:gd name="connsiteY3" fmla="*/ 1367391 h 1367391"/>
              <a:gd name="connsiteX4" fmla="*/ 223842 w 3228975"/>
              <a:gd name="connsiteY4" fmla="*/ 1367391 h 1367391"/>
              <a:gd name="connsiteX5" fmla="*/ 0 w 3228975"/>
              <a:gd name="connsiteY5" fmla="*/ 1143549 h 1367391"/>
              <a:gd name="connsiteX6" fmla="*/ 0 w 3228975"/>
              <a:gd name="connsiteY6" fmla="*/ 248208 h 1367391"/>
              <a:gd name="connsiteX0" fmla="*/ 0 w 3228975"/>
              <a:gd name="connsiteY0" fmla="*/ 0 h 1119183"/>
              <a:gd name="connsiteX1" fmla="*/ 3228975 w 3228975"/>
              <a:gd name="connsiteY1" fmla="*/ 0 h 1119183"/>
              <a:gd name="connsiteX2" fmla="*/ 3228975 w 3228975"/>
              <a:gd name="connsiteY2" fmla="*/ 895341 h 1119183"/>
              <a:gd name="connsiteX3" fmla="*/ 3005133 w 3228975"/>
              <a:gd name="connsiteY3" fmla="*/ 1119183 h 1119183"/>
              <a:gd name="connsiteX4" fmla="*/ 223842 w 3228975"/>
              <a:gd name="connsiteY4" fmla="*/ 1119183 h 1119183"/>
              <a:gd name="connsiteX5" fmla="*/ 0 w 3228975"/>
              <a:gd name="connsiteY5" fmla="*/ 895341 h 1119183"/>
              <a:gd name="connsiteX6" fmla="*/ 0 w 3228975"/>
              <a:gd name="connsiteY6" fmla="*/ 0 h 1119183"/>
              <a:gd name="connsiteX0" fmla="*/ 281895 w 3510870"/>
              <a:gd name="connsiteY0" fmla="*/ 0 h 1119183"/>
              <a:gd name="connsiteX1" fmla="*/ 3510870 w 3510870"/>
              <a:gd name="connsiteY1" fmla="*/ 0 h 1119183"/>
              <a:gd name="connsiteX2" fmla="*/ 3510870 w 3510870"/>
              <a:gd name="connsiteY2" fmla="*/ 895341 h 1119183"/>
              <a:gd name="connsiteX3" fmla="*/ 3287028 w 3510870"/>
              <a:gd name="connsiteY3" fmla="*/ 1119183 h 1119183"/>
              <a:gd name="connsiteX4" fmla="*/ 505737 w 3510870"/>
              <a:gd name="connsiteY4" fmla="*/ 1119183 h 1119183"/>
              <a:gd name="connsiteX5" fmla="*/ 281895 w 3510870"/>
              <a:gd name="connsiteY5" fmla="*/ 0 h 1119183"/>
              <a:gd name="connsiteX0" fmla="*/ 194250 w 3423225"/>
              <a:gd name="connsiteY0" fmla="*/ 0 h 1119183"/>
              <a:gd name="connsiteX1" fmla="*/ 3423225 w 3423225"/>
              <a:gd name="connsiteY1" fmla="*/ 0 h 1119183"/>
              <a:gd name="connsiteX2" fmla="*/ 3423225 w 3423225"/>
              <a:gd name="connsiteY2" fmla="*/ 895341 h 1119183"/>
              <a:gd name="connsiteX3" fmla="*/ 3199383 w 3423225"/>
              <a:gd name="connsiteY3" fmla="*/ 1119183 h 1119183"/>
              <a:gd name="connsiteX4" fmla="*/ 418092 w 3423225"/>
              <a:gd name="connsiteY4" fmla="*/ 1119183 h 1119183"/>
              <a:gd name="connsiteX5" fmla="*/ 194250 w 3423225"/>
              <a:gd name="connsiteY5" fmla="*/ 0 h 1119183"/>
              <a:gd name="connsiteX0" fmla="*/ 0 w 3228975"/>
              <a:gd name="connsiteY0" fmla="*/ 0 h 1119183"/>
              <a:gd name="connsiteX1" fmla="*/ 3228975 w 3228975"/>
              <a:gd name="connsiteY1" fmla="*/ 0 h 1119183"/>
              <a:gd name="connsiteX2" fmla="*/ 3228975 w 3228975"/>
              <a:gd name="connsiteY2" fmla="*/ 895341 h 1119183"/>
              <a:gd name="connsiteX3" fmla="*/ 3005133 w 3228975"/>
              <a:gd name="connsiteY3" fmla="*/ 1119183 h 1119183"/>
              <a:gd name="connsiteX4" fmla="*/ 223842 w 3228975"/>
              <a:gd name="connsiteY4" fmla="*/ 1119183 h 1119183"/>
              <a:gd name="connsiteX5" fmla="*/ 0 w 3228975"/>
              <a:gd name="connsiteY5" fmla="*/ 0 h 1119183"/>
              <a:gd name="connsiteX0" fmla="*/ 4758 w 3005133"/>
              <a:gd name="connsiteY0" fmla="*/ 0 h 1119183"/>
              <a:gd name="connsiteX1" fmla="*/ 3005133 w 3005133"/>
              <a:gd name="connsiteY1" fmla="*/ 0 h 1119183"/>
              <a:gd name="connsiteX2" fmla="*/ 3005133 w 3005133"/>
              <a:gd name="connsiteY2" fmla="*/ 895341 h 1119183"/>
              <a:gd name="connsiteX3" fmla="*/ 2781291 w 3005133"/>
              <a:gd name="connsiteY3" fmla="*/ 1119183 h 1119183"/>
              <a:gd name="connsiteX4" fmla="*/ 0 w 3005133"/>
              <a:gd name="connsiteY4" fmla="*/ 1119183 h 1119183"/>
              <a:gd name="connsiteX5" fmla="*/ 4758 w 3005133"/>
              <a:gd name="connsiteY5" fmla="*/ 0 h 1119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05133" h="1119183">
                <a:moveTo>
                  <a:pt x="4758" y="0"/>
                </a:moveTo>
                <a:lnTo>
                  <a:pt x="3005133" y="0"/>
                </a:lnTo>
                <a:lnTo>
                  <a:pt x="3005133" y="895341"/>
                </a:lnTo>
                <a:cubicBezTo>
                  <a:pt x="3005133" y="1018966"/>
                  <a:pt x="2904916" y="1119183"/>
                  <a:pt x="2781291" y="1119183"/>
                </a:cubicBezTo>
                <a:lnTo>
                  <a:pt x="0" y="1119183"/>
                </a:lnTo>
                <a:lnTo>
                  <a:pt x="4758" y="0"/>
                </a:lnTo>
                <a:close/>
              </a:path>
            </a:pathLst>
          </a:custGeom>
          <a:solidFill>
            <a:srgbClr val="3D5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3D5668"/>
              </a:solidFill>
            </a:endParaRPr>
          </a:p>
        </p:txBody>
      </p:sp>
      <p:sp>
        <p:nvSpPr>
          <p:cNvPr id="69" name="Tittel 1">
            <a:extLst>
              <a:ext uri="{FF2B5EF4-FFF2-40B4-BE49-F238E27FC236}">
                <a16:creationId xmlns:a16="http://schemas.microsoft.com/office/drawing/2014/main" id="{B9B7906D-4A4C-7249-A32E-E7D372852516}"/>
              </a:ext>
            </a:extLst>
          </p:cNvPr>
          <p:cNvSpPr txBox="1">
            <a:spLocks/>
          </p:cNvSpPr>
          <p:nvPr/>
        </p:nvSpPr>
        <p:spPr>
          <a:xfrm>
            <a:off x="133351" y="-9525"/>
            <a:ext cx="2066924" cy="741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Fordeling av strukturgevinst</a:t>
            </a:r>
          </a:p>
        </p:txBody>
      </p:sp>
      <p:pic>
        <p:nvPicPr>
          <p:cNvPr id="3" name="Grafikk 2" descr="Fisk med heldekkende fyll">
            <a:extLst>
              <a:ext uri="{FF2B5EF4-FFF2-40B4-BE49-F238E27FC236}">
                <a16:creationId xmlns:a16="http://schemas.microsoft.com/office/drawing/2014/main" id="{56395033-E351-AC1D-6342-0D6A6DB612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16241" y="3078580"/>
            <a:ext cx="228600" cy="228600"/>
          </a:xfrm>
          <a:prstGeom prst="rect">
            <a:avLst/>
          </a:prstGeom>
        </p:spPr>
      </p:pic>
      <p:pic>
        <p:nvPicPr>
          <p:cNvPr id="4" name="Grafikk 3" descr="Fisk med heldekkende fyll">
            <a:extLst>
              <a:ext uri="{FF2B5EF4-FFF2-40B4-BE49-F238E27FC236}">
                <a16:creationId xmlns:a16="http://schemas.microsoft.com/office/drawing/2014/main" id="{FF966750-02C9-2BB5-229A-60D9F15A92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16241" y="4022056"/>
            <a:ext cx="228600" cy="228600"/>
          </a:xfrm>
          <a:prstGeom prst="rect">
            <a:avLst/>
          </a:prstGeom>
        </p:spPr>
      </p:pic>
      <p:pic>
        <p:nvPicPr>
          <p:cNvPr id="6" name="Grafikk 5" descr="Fisk med heldekkende fyll">
            <a:extLst>
              <a:ext uri="{FF2B5EF4-FFF2-40B4-BE49-F238E27FC236}">
                <a16:creationId xmlns:a16="http://schemas.microsoft.com/office/drawing/2014/main" id="{F6F20076-FCF7-2A66-7E70-7E56CC73D6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16241" y="4917406"/>
            <a:ext cx="228600" cy="228600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9FB876A3-F5F7-5AEE-DAB1-FEDCC2A7B9BC}"/>
              </a:ext>
            </a:extLst>
          </p:cNvPr>
          <p:cNvSpPr txBox="1">
            <a:spLocks/>
          </p:cNvSpPr>
          <p:nvPr/>
        </p:nvSpPr>
        <p:spPr>
          <a:xfrm>
            <a:off x="5476377" y="1209603"/>
            <a:ext cx="5491912" cy="1435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 dirty="0">
                <a:ln>
                  <a:noFill/>
                </a:ln>
                <a:solidFill>
                  <a:srgbClr val="E20046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Regjeringas forslag til fordeling av strukturgevinst</a:t>
            </a:r>
            <a:endParaRPr kumimoji="0" lang="nb-NO" sz="2000" b="1" i="0" u="none" strike="noStrike" kern="1200" cap="none" spc="0" normalizeH="0" baseline="0" noProof="0" dirty="0">
              <a:ln>
                <a:noFill/>
              </a:ln>
              <a:solidFill>
                <a:srgbClr val="3D5668"/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</p:txBody>
      </p:sp>
      <p:pic>
        <p:nvPicPr>
          <p:cNvPr id="16" name="Bilde 15" descr="Et bilde som inneholder utendørs, vann, himmel, snø&#10;&#10;Automatisk generert beskrivelse">
            <a:extLst>
              <a:ext uri="{FF2B5EF4-FFF2-40B4-BE49-F238E27FC236}">
                <a16:creationId xmlns:a16="http://schemas.microsoft.com/office/drawing/2014/main" id="{A83CDE01-CC7C-4041-61BF-AD10ED6670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67" y="2071933"/>
            <a:ext cx="4488537" cy="2992358"/>
          </a:xfrm>
          <a:prstGeom prst="rect">
            <a:avLst/>
          </a:prstGeom>
        </p:spPr>
      </p:pic>
      <p:sp>
        <p:nvSpPr>
          <p:cNvPr id="19" name="Rektangel 18">
            <a:extLst>
              <a:ext uri="{FF2B5EF4-FFF2-40B4-BE49-F238E27FC236}">
                <a16:creationId xmlns:a16="http://schemas.microsoft.com/office/drawing/2014/main" id="{F2456A00-0DB3-D284-C0AE-A91DE6C964D8}"/>
              </a:ext>
            </a:extLst>
          </p:cNvPr>
          <p:cNvSpPr/>
          <p:nvPr/>
        </p:nvSpPr>
        <p:spPr>
          <a:xfrm>
            <a:off x="497467" y="2071934"/>
            <a:ext cx="4488537" cy="2992358"/>
          </a:xfrm>
          <a:prstGeom prst="rect">
            <a:avLst/>
          </a:prstGeom>
          <a:solidFill>
            <a:srgbClr val="FFF5F7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438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6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enningsvær_stock00884458 - Trim (1)">
            <a:hlinkClick r:id="" action="ppaction://media"/>
            <a:extLst>
              <a:ext uri="{FF2B5EF4-FFF2-40B4-BE49-F238E27FC236}">
                <a16:creationId xmlns:a16="http://schemas.microsoft.com/office/drawing/2014/main" id="{D14B39C5-280F-70D1-917B-D4C666812F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DC69D06C-248B-5706-5677-73139D66410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5F7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Bilde 3" descr="Et bilde som inneholder tekst, Font, sort, Grafikk&#10;&#10;Automatisk generert beskrivelse">
            <a:extLst>
              <a:ext uri="{FF2B5EF4-FFF2-40B4-BE49-F238E27FC236}">
                <a16:creationId xmlns:a16="http://schemas.microsoft.com/office/drawing/2014/main" id="{E6205000-F880-85EB-D58B-36D29EA4EA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1" y="6238875"/>
            <a:ext cx="1595338" cy="428623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D4F5E997-8A56-6E3B-3BDF-E8E7609CA9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18631" y="3500092"/>
            <a:ext cx="4739496" cy="2738781"/>
          </a:xfrm>
          <a:prstGeom prst="rect">
            <a:avLst/>
          </a:prstGeom>
          <a:effectLst>
            <a:outerShdw blurRad="393700" sx="104000" sy="104000" algn="ctr" rotWithShape="0">
              <a:srgbClr val="3D5668">
                <a:alpha val="40000"/>
              </a:srgbClr>
            </a:outerShdw>
          </a:effectLst>
        </p:spPr>
      </p:pic>
      <p:sp>
        <p:nvSpPr>
          <p:cNvPr id="5" name="Undertittel 2">
            <a:extLst>
              <a:ext uri="{FF2B5EF4-FFF2-40B4-BE49-F238E27FC236}">
                <a16:creationId xmlns:a16="http://schemas.microsoft.com/office/drawing/2014/main" id="{21928A2D-1AD1-A414-9678-960DD981DB41}"/>
              </a:ext>
            </a:extLst>
          </p:cNvPr>
          <p:cNvSpPr txBox="1">
            <a:spLocks/>
          </p:cNvSpPr>
          <p:nvPr/>
        </p:nvSpPr>
        <p:spPr>
          <a:xfrm>
            <a:off x="7783689" y="4277253"/>
            <a:ext cx="3445785" cy="1876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800" b="1" dirty="0">
                <a:solidFill>
                  <a:srgbClr val="3D5668"/>
                </a:solidFill>
                <a:latin typeface="Poppins SemiBold" panose="00000700000000000000" pitchFamily="2" charset="0"/>
                <a:ea typeface="Open Sans" panose="020B0606030504020204" pitchFamily="34" charset="0"/>
                <a:cs typeface="Poppins SemiBold" panose="00000700000000000000" pitchFamily="2" charset="0"/>
              </a:rPr>
              <a:t>T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3D5668"/>
                </a:solidFill>
                <a:effectLst/>
                <a:uLnTx/>
                <a:uFillTx/>
                <a:latin typeface="Poppins SemiBold" panose="00000700000000000000" pitchFamily="2" charset="0"/>
                <a:ea typeface="Open Sans" panose="020B0606030504020204" pitchFamily="34" charset="0"/>
                <a:cs typeface="Poppins SemiBold" panose="00000700000000000000" pitchFamily="2" charset="0"/>
              </a:rPr>
              <a:t>o fartøy kan slå sammen kvotene og fiske den samlede kvoten fra ett fartøy.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AC4E42C5-E9E1-7CE4-12AC-0A13F92C4021}"/>
              </a:ext>
            </a:extLst>
          </p:cNvPr>
          <p:cNvSpPr txBox="1">
            <a:spLocks/>
          </p:cNvSpPr>
          <p:nvPr/>
        </p:nvSpPr>
        <p:spPr>
          <a:xfrm>
            <a:off x="669015" y="617233"/>
            <a:ext cx="6686290" cy="1689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Sammenslåingsordning for den minste kystflåten</a:t>
            </a:r>
            <a:endParaRPr kumimoji="0" lang="nb-NO" sz="7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059882C-F2C2-7D8D-79DD-2E2978567B0A}"/>
              </a:ext>
            </a:extLst>
          </p:cNvPr>
          <p:cNvSpPr txBox="1">
            <a:spLocks/>
          </p:cNvSpPr>
          <p:nvPr/>
        </p:nvSpPr>
        <p:spPr>
          <a:xfrm>
            <a:off x="9344526" y="6238874"/>
            <a:ext cx="2719637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>
                <a:solidFill>
                  <a:schemeClr val="bg1">
                    <a:lumMod val="75000"/>
                  </a:schemeClr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Kvotemelding</a:t>
            </a:r>
            <a:endParaRPr kumimoji="0" lang="nb-NO" sz="1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03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1E7FD518-56A7-DDDD-5420-EC72100C0690}"/>
              </a:ext>
            </a:extLst>
          </p:cNvPr>
          <p:cNvSpPr/>
          <p:nvPr/>
        </p:nvSpPr>
        <p:spPr>
          <a:xfrm>
            <a:off x="9344526" y="4451684"/>
            <a:ext cx="1363579" cy="296779"/>
          </a:xfrm>
          <a:prstGeom prst="rect">
            <a:avLst/>
          </a:prstGeom>
          <a:solidFill>
            <a:srgbClr val="E20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8678EE4F-75AD-1EFE-8349-E1F2FE9F4BD6}"/>
              </a:ext>
            </a:extLst>
          </p:cNvPr>
          <p:cNvSpPr/>
          <p:nvPr/>
        </p:nvSpPr>
        <p:spPr>
          <a:xfrm>
            <a:off x="-9525" y="-14282"/>
            <a:ext cx="2619375" cy="804858"/>
          </a:xfrm>
          <a:custGeom>
            <a:avLst/>
            <a:gdLst>
              <a:gd name="connsiteX0" fmla="*/ 0 w 3228975"/>
              <a:gd name="connsiteY0" fmla="*/ 223842 h 1343025"/>
              <a:gd name="connsiteX1" fmla="*/ 223842 w 3228975"/>
              <a:gd name="connsiteY1" fmla="*/ 0 h 1343025"/>
              <a:gd name="connsiteX2" fmla="*/ 3005133 w 3228975"/>
              <a:gd name="connsiteY2" fmla="*/ 0 h 1343025"/>
              <a:gd name="connsiteX3" fmla="*/ 3228975 w 3228975"/>
              <a:gd name="connsiteY3" fmla="*/ 223842 h 1343025"/>
              <a:gd name="connsiteX4" fmla="*/ 3228975 w 3228975"/>
              <a:gd name="connsiteY4" fmla="*/ 1119183 h 1343025"/>
              <a:gd name="connsiteX5" fmla="*/ 3005133 w 3228975"/>
              <a:gd name="connsiteY5" fmla="*/ 1343025 h 1343025"/>
              <a:gd name="connsiteX6" fmla="*/ 223842 w 3228975"/>
              <a:gd name="connsiteY6" fmla="*/ 1343025 h 1343025"/>
              <a:gd name="connsiteX7" fmla="*/ 0 w 3228975"/>
              <a:gd name="connsiteY7" fmla="*/ 1119183 h 1343025"/>
              <a:gd name="connsiteX8" fmla="*/ 0 w 3228975"/>
              <a:gd name="connsiteY8" fmla="*/ 223842 h 1343025"/>
              <a:gd name="connsiteX0" fmla="*/ 0 w 3228975"/>
              <a:gd name="connsiteY0" fmla="*/ 223842 h 1343025"/>
              <a:gd name="connsiteX1" fmla="*/ 3005133 w 3228975"/>
              <a:gd name="connsiteY1" fmla="*/ 0 h 1343025"/>
              <a:gd name="connsiteX2" fmla="*/ 3228975 w 3228975"/>
              <a:gd name="connsiteY2" fmla="*/ 223842 h 1343025"/>
              <a:gd name="connsiteX3" fmla="*/ 3228975 w 3228975"/>
              <a:gd name="connsiteY3" fmla="*/ 1119183 h 1343025"/>
              <a:gd name="connsiteX4" fmla="*/ 3005133 w 3228975"/>
              <a:gd name="connsiteY4" fmla="*/ 1343025 h 1343025"/>
              <a:gd name="connsiteX5" fmla="*/ 223842 w 3228975"/>
              <a:gd name="connsiteY5" fmla="*/ 1343025 h 1343025"/>
              <a:gd name="connsiteX6" fmla="*/ 0 w 3228975"/>
              <a:gd name="connsiteY6" fmla="*/ 1119183 h 1343025"/>
              <a:gd name="connsiteX7" fmla="*/ 0 w 3228975"/>
              <a:gd name="connsiteY7" fmla="*/ 223842 h 1343025"/>
              <a:gd name="connsiteX0" fmla="*/ 0 w 3228975"/>
              <a:gd name="connsiteY0" fmla="*/ 111918 h 1231101"/>
              <a:gd name="connsiteX1" fmla="*/ 3228975 w 3228975"/>
              <a:gd name="connsiteY1" fmla="*/ 111918 h 1231101"/>
              <a:gd name="connsiteX2" fmla="*/ 3228975 w 3228975"/>
              <a:gd name="connsiteY2" fmla="*/ 1007259 h 1231101"/>
              <a:gd name="connsiteX3" fmla="*/ 3005133 w 3228975"/>
              <a:gd name="connsiteY3" fmla="*/ 1231101 h 1231101"/>
              <a:gd name="connsiteX4" fmla="*/ 223842 w 3228975"/>
              <a:gd name="connsiteY4" fmla="*/ 1231101 h 1231101"/>
              <a:gd name="connsiteX5" fmla="*/ 0 w 3228975"/>
              <a:gd name="connsiteY5" fmla="*/ 1007259 h 1231101"/>
              <a:gd name="connsiteX6" fmla="*/ 0 w 3228975"/>
              <a:gd name="connsiteY6" fmla="*/ 111918 h 1231101"/>
              <a:gd name="connsiteX0" fmla="*/ 0 w 3228975"/>
              <a:gd name="connsiteY0" fmla="*/ 284808 h 1403991"/>
              <a:gd name="connsiteX1" fmla="*/ 3228975 w 3228975"/>
              <a:gd name="connsiteY1" fmla="*/ 284808 h 1403991"/>
              <a:gd name="connsiteX2" fmla="*/ 3228975 w 3228975"/>
              <a:gd name="connsiteY2" fmla="*/ 1180149 h 1403991"/>
              <a:gd name="connsiteX3" fmla="*/ 3005133 w 3228975"/>
              <a:gd name="connsiteY3" fmla="*/ 1403991 h 1403991"/>
              <a:gd name="connsiteX4" fmla="*/ 223842 w 3228975"/>
              <a:gd name="connsiteY4" fmla="*/ 1403991 h 1403991"/>
              <a:gd name="connsiteX5" fmla="*/ 0 w 3228975"/>
              <a:gd name="connsiteY5" fmla="*/ 1180149 h 1403991"/>
              <a:gd name="connsiteX6" fmla="*/ 0 w 3228975"/>
              <a:gd name="connsiteY6" fmla="*/ 284808 h 1403991"/>
              <a:gd name="connsiteX0" fmla="*/ 0 w 3228975"/>
              <a:gd name="connsiteY0" fmla="*/ 284808 h 1403991"/>
              <a:gd name="connsiteX1" fmla="*/ 3228975 w 3228975"/>
              <a:gd name="connsiteY1" fmla="*/ 284808 h 1403991"/>
              <a:gd name="connsiteX2" fmla="*/ 3228975 w 3228975"/>
              <a:gd name="connsiteY2" fmla="*/ 1180149 h 1403991"/>
              <a:gd name="connsiteX3" fmla="*/ 3005133 w 3228975"/>
              <a:gd name="connsiteY3" fmla="*/ 1403991 h 1403991"/>
              <a:gd name="connsiteX4" fmla="*/ 223842 w 3228975"/>
              <a:gd name="connsiteY4" fmla="*/ 1403991 h 1403991"/>
              <a:gd name="connsiteX5" fmla="*/ 0 w 3228975"/>
              <a:gd name="connsiteY5" fmla="*/ 1180149 h 1403991"/>
              <a:gd name="connsiteX6" fmla="*/ 0 w 3228975"/>
              <a:gd name="connsiteY6" fmla="*/ 284808 h 1403991"/>
              <a:gd name="connsiteX0" fmla="*/ 0 w 3228975"/>
              <a:gd name="connsiteY0" fmla="*/ 328430 h 1447613"/>
              <a:gd name="connsiteX1" fmla="*/ 3228975 w 3228975"/>
              <a:gd name="connsiteY1" fmla="*/ 328430 h 1447613"/>
              <a:gd name="connsiteX2" fmla="*/ 3228975 w 3228975"/>
              <a:gd name="connsiteY2" fmla="*/ 1223771 h 1447613"/>
              <a:gd name="connsiteX3" fmla="*/ 3005133 w 3228975"/>
              <a:gd name="connsiteY3" fmla="*/ 1447613 h 1447613"/>
              <a:gd name="connsiteX4" fmla="*/ 223842 w 3228975"/>
              <a:gd name="connsiteY4" fmla="*/ 1447613 h 1447613"/>
              <a:gd name="connsiteX5" fmla="*/ 0 w 3228975"/>
              <a:gd name="connsiteY5" fmla="*/ 1223771 h 1447613"/>
              <a:gd name="connsiteX6" fmla="*/ 0 w 3228975"/>
              <a:gd name="connsiteY6" fmla="*/ 328430 h 1447613"/>
              <a:gd name="connsiteX0" fmla="*/ 0 w 3228975"/>
              <a:gd name="connsiteY0" fmla="*/ 248208 h 1367391"/>
              <a:gd name="connsiteX1" fmla="*/ 3228975 w 3228975"/>
              <a:gd name="connsiteY1" fmla="*/ 248208 h 1367391"/>
              <a:gd name="connsiteX2" fmla="*/ 3228975 w 3228975"/>
              <a:gd name="connsiteY2" fmla="*/ 1143549 h 1367391"/>
              <a:gd name="connsiteX3" fmla="*/ 3005133 w 3228975"/>
              <a:gd name="connsiteY3" fmla="*/ 1367391 h 1367391"/>
              <a:gd name="connsiteX4" fmla="*/ 223842 w 3228975"/>
              <a:gd name="connsiteY4" fmla="*/ 1367391 h 1367391"/>
              <a:gd name="connsiteX5" fmla="*/ 0 w 3228975"/>
              <a:gd name="connsiteY5" fmla="*/ 1143549 h 1367391"/>
              <a:gd name="connsiteX6" fmla="*/ 0 w 3228975"/>
              <a:gd name="connsiteY6" fmla="*/ 248208 h 1367391"/>
              <a:gd name="connsiteX0" fmla="*/ 0 w 3228975"/>
              <a:gd name="connsiteY0" fmla="*/ 0 h 1119183"/>
              <a:gd name="connsiteX1" fmla="*/ 3228975 w 3228975"/>
              <a:gd name="connsiteY1" fmla="*/ 0 h 1119183"/>
              <a:gd name="connsiteX2" fmla="*/ 3228975 w 3228975"/>
              <a:gd name="connsiteY2" fmla="*/ 895341 h 1119183"/>
              <a:gd name="connsiteX3" fmla="*/ 3005133 w 3228975"/>
              <a:gd name="connsiteY3" fmla="*/ 1119183 h 1119183"/>
              <a:gd name="connsiteX4" fmla="*/ 223842 w 3228975"/>
              <a:gd name="connsiteY4" fmla="*/ 1119183 h 1119183"/>
              <a:gd name="connsiteX5" fmla="*/ 0 w 3228975"/>
              <a:gd name="connsiteY5" fmla="*/ 895341 h 1119183"/>
              <a:gd name="connsiteX6" fmla="*/ 0 w 3228975"/>
              <a:gd name="connsiteY6" fmla="*/ 0 h 1119183"/>
              <a:gd name="connsiteX0" fmla="*/ 281895 w 3510870"/>
              <a:gd name="connsiteY0" fmla="*/ 0 h 1119183"/>
              <a:gd name="connsiteX1" fmla="*/ 3510870 w 3510870"/>
              <a:gd name="connsiteY1" fmla="*/ 0 h 1119183"/>
              <a:gd name="connsiteX2" fmla="*/ 3510870 w 3510870"/>
              <a:gd name="connsiteY2" fmla="*/ 895341 h 1119183"/>
              <a:gd name="connsiteX3" fmla="*/ 3287028 w 3510870"/>
              <a:gd name="connsiteY3" fmla="*/ 1119183 h 1119183"/>
              <a:gd name="connsiteX4" fmla="*/ 505737 w 3510870"/>
              <a:gd name="connsiteY4" fmla="*/ 1119183 h 1119183"/>
              <a:gd name="connsiteX5" fmla="*/ 281895 w 3510870"/>
              <a:gd name="connsiteY5" fmla="*/ 0 h 1119183"/>
              <a:gd name="connsiteX0" fmla="*/ 194250 w 3423225"/>
              <a:gd name="connsiteY0" fmla="*/ 0 h 1119183"/>
              <a:gd name="connsiteX1" fmla="*/ 3423225 w 3423225"/>
              <a:gd name="connsiteY1" fmla="*/ 0 h 1119183"/>
              <a:gd name="connsiteX2" fmla="*/ 3423225 w 3423225"/>
              <a:gd name="connsiteY2" fmla="*/ 895341 h 1119183"/>
              <a:gd name="connsiteX3" fmla="*/ 3199383 w 3423225"/>
              <a:gd name="connsiteY3" fmla="*/ 1119183 h 1119183"/>
              <a:gd name="connsiteX4" fmla="*/ 418092 w 3423225"/>
              <a:gd name="connsiteY4" fmla="*/ 1119183 h 1119183"/>
              <a:gd name="connsiteX5" fmla="*/ 194250 w 3423225"/>
              <a:gd name="connsiteY5" fmla="*/ 0 h 1119183"/>
              <a:gd name="connsiteX0" fmla="*/ 0 w 3228975"/>
              <a:gd name="connsiteY0" fmla="*/ 0 h 1119183"/>
              <a:gd name="connsiteX1" fmla="*/ 3228975 w 3228975"/>
              <a:gd name="connsiteY1" fmla="*/ 0 h 1119183"/>
              <a:gd name="connsiteX2" fmla="*/ 3228975 w 3228975"/>
              <a:gd name="connsiteY2" fmla="*/ 895341 h 1119183"/>
              <a:gd name="connsiteX3" fmla="*/ 3005133 w 3228975"/>
              <a:gd name="connsiteY3" fmla="*/ 1119183 h 1119183"/>
              <a:gd name="connsiteX4" fmla="*/ 223842 w 3228975"/>
              <a:gd name="connsiteY4" fmla="*/ 1119183 h 1119183"/>
              <a:gd name="connsiteX5" fmla="*/ 0 w 3228975"/>
              <a:gd name="connsiteY5" fmla="*/ 0 h 1119183"/>
              <a:gd name="connsiteX0" fmla="*/ 4758 w 3005133"/>
              <a:gd name="connsiteY0" fmla="*/ 0 h 1119183"/>
              <a:gd name="connsiteX1" fmla="*/ 3005133 w 3005133"/>
              <a:gd name="connsiteY1" fmla="*/ 0 h 1119183"/>
              <a:gd name="connsiteX2" fmla="*/ 3005133 w 3005133"/>
              <a:gd name="connsiteY2" fmla="*/ 895341 h 1119183"/>
              <a:gd name="connsiteX3" fmla="*/ 2781291 w 3005133"/>
              <a:gd name="connsiteY3" fmla="*/ 1119183 h 1119183"/>
              <a:gd name="connsiteX4" fmla="*/ 0 w 3005133"/>
              <a:gd name="connsiteY4" fmla="*/ 1119183 h 1119183"/>
              <a:gd name="connsiteX5" fmla="*/ 4758 w 3005133"/>
              <a:gd name="connsiteY5" fmla="*/ 0 h 1119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05133" h="1119183">
                <a:moveTo>
                  <a:pt x="4758" y="0"/>
                </a:moveTo>
                <a:lnTo>
                  <a:pt x="3005133" y="0"/>
                </a:lnTo>
                <a:lnTo>
                  <a:pt x="3005133" y="895341"/>
                </a:lnTo>
                <a:cubicBezTo>
                  <a:pt x="3005133" y="1018966"/>
                  <a:pt x="2904916" y="1119183"/>
                  <a:pt x="2781291" y="1119183"/>
                </a:cubicBezTo>
                <a:lnTo>
                  <a:pt x="0" y="1119183"/>
                </a:lnTo>
                <a:lnTo>
                  <a:pt x="4758" y="0"/>
                </a:lnTo>
                <a:close/>
              </a:path>
            </a:pathLst>
          </a:custGeom>
          <a:solidFill>
            <a:srgbClr val="3D5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3D5668"/>
              </a:solidFill>
            </a:endParaRP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AC4E42C5-E9E1-7CE4-12AC-0A13F92C4021}"/>
              </a:ext>
            </a:extLst>
          </p:cNvPr>
          <p:cNvSpPr txBox="1">
            <a:spLocks/>
          </p:cNvSpPr>
          <p:nvPr/>
        </p:nvSpPr>
        <p:spPr>
          <a:xfrm>
            <a:off x="6369217" y="406616"/>
            <a:ext cx="5549425" cy="22074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1" i="0" u="none" strike="noStrike" kern="1200" cap="none" spc="0" normalizeH="0" baseline="0" noProof="0" dirty="0">
                <a:ln>
                  <a:noFill/>
                </a:ln>
                <a:solidFill>
                  <a:srgbClr val="E20046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Regjeringa foreslår …</a:t>
            </a:r>
          </a:p>
        </p:txBody>
      </p:sp>
      <p:pic>
        <p:nvPicPr>
          <p:cNvPr id="4" name="Bilde 3" descr="Et bilde som inneholder tekst, Font, sort, Grafikk&#10;&#10;Automatisk generert beskrivelse">
            <a:extLst>
              <a:ext uri="{FF2B5EF4-FFF2-40B4-BE49-F238E27FC236}">
                <a16:creationId xmlns:a16="http://schemas.microsoft.com/office/drawing/2014/main" id="{E6205000-F880-85EB-D58B-36D29EA4E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1" y="6238875"/>
            <a:ext cx="1595338" cy="42862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B24D388-7DDA-8C15-0034-40990E16734A}"/>
              </a:ext>
            </a:extLst>
          </p:cNvPr>
          <p:cNvSpPr txBox="1">
            <a:spLocks/>
          </p:cNvSpPr>
          <p:nvPr/>
        </p:nvSpPr>
        <p:spPr>
          <a:xfrm>
            <a:off x="6369216" y="1936040"/>
            <a:ext cx="4762500" cy="3948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dirty="0">
                <a:solidFill>
                  <a:srgbClr val="3D5668"/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… at kvoten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3D5668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 i åpen gruppe nord for 62 grader trekkes fra toppen som en avsetning, før den fordeles mellom trål og kystflåten. </a:t>
            </a:r>
            <a:endParaRPr lang="nb-NO" sz="2000" b="1" dirty="0">
              <a:solidFill>
                <a:srgbClr val="3D5668"/>
              </a:solidFill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2000" b="1" dirty="0">
              <a:solidFill>
                <a:srgbClr val="3D5668"/>
              </a:solidFill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3D5668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… å styrke kvotegrunnlaget til lukket gruppe under 11 meter hjemmelslengde med 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to prosent 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3D5668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fra lukket gruppe i kystfiskeflåten og den konvensjonelle havfiskeflåten.</a:t>
            </a:r>
          </a:p>
        </p:txBody>
      </p:sp>
      <p:sp>
        <p:nvSpPr>
          <p:cNvPr id="3" name="Tittel 1">
            <a:extLst>
              <a:ext uri="{FF2B5EF4-FFF2-40B4-BE49-F238E27FC236}">
                <a16:creationId xmlns:a16="http://schemas.microsoft.com/office/drawing/2014/main" id="{AB459DFC-23D4-478A-3BA8-5F16E6FE0E8F}"/>
              </a:ext>
            </a:extLst>
          </p:cNvPr>
          <p:cNvSpPr txBox="1">
            <a:spLocks/>
          </p:cNvSpPr>
          <p:nvPr/>
        </p:nvSpPr>
        <p:spPr>
          <a:xfrm>
            <a:off x="9344526" y="6238874"/>
            <a:ext cx="2719637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>
                <a:solidFill>
                  <a:schemeClr val="bg1">
                    <a:lumMod val="75000"/>
                  </a:schemeClr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Kvotemelding</a:t>
            </a:r>
            <a:endParaRPr kumimoji="0" lang="nb-NO" sz="1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6EE7C6AC-3F85-F9DC-977B-0120056471EE}"/>
              </a:ext>
            </a:extLst>
          </p:cNvPr>
          <p:cNvSpPr txBox="1">
            <a:spLocks/>
          </p:cNvSpPr>
          <p:nvPr/>
        </p:nvSpPr>
        <p:spPr>
          <a:xfrm>
            <a:off x="133351" y="19050"/>
            <a:ext cx="2343149" cy="695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Kvote for torsk nord for 62 grader nord</a:t>
            </a:r>
          </a:p>
        </p:txBody>
      </p:sp>
      <p:pic>
        <p:nvPicPr>
          <p:cNvPr id="14" name="Bilde 13" descr="Et bilde som inneholder tekst, Font, sort, Grafikk&#10;&#10;Automatisk generert beskrivelse">
            <a:extLst>
              <a:ext uri="{FF2B5EF4-FFF2-40B4-BE49-F238E27FC236}">
                <a16:creationId xmlns:a16="http://schemas.microsoft.com/office/drawing/2014/main" id="{726AD36B-48DF-528D-F9A3-3B2DF78788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1" y="6238875"/>
            <a:ext cx="1595338" cy="428623"/>
          </a:xfrm>
          <a:prstGeom prst="rect">
            <a:avLst/>
          </a:prstGeom>
        </p:spPr>
      </p:pic>
      <p:pic>
        <p:nvPicPr>
          <p:cNvPr id="8" name="Bilde 7" descr="Et bilde som inneholder person, Menneskeansikt, klær, mann&#10;&#10;Automatisk generert beskrivelse">
            <a:extLst>
              <a:ext uri="{FF2B5EF4-FFF2-40B4-BE49-F238E27FC236}">
                <a16:creationId xmlns:a16="http://schemas.microsoft.com/office/drawing/2014/main" id="{E3F01E4A-2F00-7105-EC5C-877975D25B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69" y="1616540"/>
            <a:ext cx="5437379" cy="3624919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446A7930-3B52-FEE8-ED17-3C2096411071}"/>
              </a:ext>
            </a:extLst>
          </p:cNvPr>
          <p:cNvSpPr/>
          <p:nvPr/>
        </p:nvSpPr>
        <p:spPr>
          <a:xfrm>
            <a:off x="574868" y="1616539"/>
            <a:ext cx="5437379" cy="3624919"/>
          </a:xfrm>
          <a:prstGeom prst="rect">
            <a:avLst/>
          </a:prstGeom>
          <a:solidFill>
            <a:srgbClr val="FFF5F7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972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enningsvær_stock00885975 (1)">
            <a:hlinkClick r:id="" action="ppaction://media"/>
            <a:extLst>
              <a:ext uri="{FF2B5EF4-FFF2-40B4-BE49-F238E27FC236}">
                <a16:creationId xmlns:a16="http://schemas.microsoft.com/office/drawing/2014/main" id="{1F163F09-11E3-DAD4-9C97-68514C25BB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495E11BD-7CEB-23CD-997F-4CECE8A588CB}"/>
              </a:ext>
            </a:extLst>
          </p:cNvPr>
          <p:cNvSpPr/>
          <p:nvPr/>
        </p:nvSpPr>
        <p:spPr>
          <a:xfrm>
            <a:off x="0" y="9528"/>
            <a:ext cx="12192000" cy="6848471"/>
          </a:xfrm>
          <a:prstGeom prst="rect">
            <a:avLst/>
          </a:prstGeom>
          <a:solidFill>
            <a:srgbClr val="E0CED3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pic>
        <p:nvPicPr>
          <p:cNvPr id="4" name="Bilde 3" descr="Et bilde som inneholder tekst, Font, sort, Grafikk&#10;&#10;Automatisk generert beskrivelse">
            <a:extLst>
              <a:ext uri="{FF2B5EF4-FFF2-40B4-BE49-F238E27FC236}">
                <a16:creationId xmlns:a16="http://schemas.microsoft.com/office/drawing/2014/main" id="{E6205000-F880-85EB-D58B-36D29EA4EA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1" y="6238875"/>
            <a:ext cx="1595338" cy="428623"/>
          </a:xfrm>
          <a:prstGeom prst="rect">
            <a:avLst/>
          </a:prstGeom>
        </p:spPr>
      </p:pic>
      <p:sp>
        <p:nvSpPr>
          <p:cNvPr id="3" name="Tittel 1">
            <a:extLst>
              <a:ext uri="{FF2B5EF4-FFF2-40B4-BE49-F238E27FC236}">
                <a16:creationId xmlns:a16="http://schemas.microsoft.com/office/drawing/2014/main" id="{AB459DFC-23D4-478A-3BA8-5F16E6FE0E8F}"/>
              </a:ext>
            </a:extLst>
          </p:cNvPr>
          <p:cNvSpPr txBox="1">
            <a:spLocks/>
          </p:cNvSpPr>
          <p:nvPr/>
        </p:nvSpPr>
        <p:spPr>
          <a:xfrm>
            <a:off x="9344526" y="6238874"/>
            <a:ext cx="2719637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>
                <a:solidFill>
                  <a:schemeClr val="bg1">
                    <a:lumMod val="75000"/>
                  </a:schemeClr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Kvotemelding</a:t>
            </a:r>
            <a:endParaRPr kumimoji="0" lang="nb-NO" sz="1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AC4E42C5-E9E1-7CE4-12AC-0A13F92C4021}"/>
              </a:ext>
            </a:extLst>
          </p:cNvPr>
          <p:cNvSpPr txBox="1">
            <a:spLocks/>
          </p:cNvSpPr>
          <p:nvPr/>
        </p:nvSpPr>
        <p:spPr>
          <a:xfrm>
            <a:off x="546575" y="916784"/>
            <a:ext cx="5549425" cy="22074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4000" b="1" dirty="0">
                <a:solidFill>
                  <a:schemeClr val="bg1"/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Gjeninnføring av </a:t>
            </a: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trålstigen nord for 62 grader, og </a:t>
            </a:r>
            <a:r>
              <a:rPr kumimoji="0" lang="nb-NO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sildestigen</a:t>
            </a: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 på norsk vårgytende sild.</a:t>
            </a:r>
          </a:p>
        </p:txBody>
      </p:sp>
    </p:spTree>
    <p:extLst>
      <p:ext uri="{BB962C8B-B14F-4D97-AF65-F5344CB8AC3E}">
        <p14:creationId xmlns:p14="http://schemas.microsoft.com/office/powerpoint/2010/main" val="12790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3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tel 1">
            <a:extLst>
              <a:ext uri="{FF2B5EF4-FFF2-40B4-BE49-F238E27FC236}">
                <a16:creationId xmlns:a16="http://schemas.microsoft.com/office/drawing/2014/main" id="{AC4E42C5-E9E1-7CE4-12AC-0A13F92C4021}"/>
              </a:ext>
            </a:extLst>
          </p:cNvPr>
          <p:cNvSpPr txBox="1">
            <a:spLocks/>
          </p:cNvSpPr>
          <p:nvPr/>
        </p:nvSpPr>
        <p:spPr>
          <a:xfrm>
            <a:off x="603263" y="1810840"/>
            <a:ext cx="4899915" cy="2684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200" b="1" dirty="0">
                <a:solidFill>
                  <a:srgbClr val="E20046"/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Vi følger opp tiltakene som knyttes direkte til kvotesystemet</a:t>
            </a:r>
            <a:endParaRPr kumimoji="0" lang="nb-NO" sz="3200" b="1" i="0" u="none" strike="noStrike" kern="1200" cap="none" spc="0" normalizeH="0" baseline="0" noProof="0" dirty="0">
              <a:ln>
                <a:noFill/>
              </a:ln>
              <a:solidFill>
                <a:srgbClr val="E20046"/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</p:txBody>
      </p:sp>
      <p:pic>
        <p:nvPicPr>
          <p:cNvPr id="4" name="Bilde 3" descr="Et bilde som inneholder tekst, Font, sort, Grafikk&#10;&#10;Automatisk generert beskrivelse">
            <a:extLst>
              <a:ext uri="{FF2B5EF4-FFF2-40B4-BE49-F238E27FC236}">
                <a16:creationId xmlns:a16="http://schemas.microsoft.com/office/drawing/2014/main" id="{E6205000-F880-85EB-D58B-36D29EA4E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1" y="6238875"/>
            <a:ext cx="1595338" cy="428623"/>
          </a:xfrm>
          <a:prstGeom prst="rect">
            <a:avLst/>
          </a:prstGeom>
        </p:spPr>
      </p:pic>
      <p:pic>
        <p:nvPicPr>
          <p:cNvPr id="2" name="Bilde 1" descr="Et bilde som inneholder tekst, Font, sort, Grafikk&#10;&#10;Automatisk generert beskrivelse">
            <a:extLst>
              <a:ext uri="{FF2B5EF4-FFF2-40B4-BE49-F238E27FC236}">
                <a16:creationId xmlns:a16="http://schemas.microsoft.com/office/drawing/2014/main" id="{DC238756-5B93-9A2D-72FE-16FDDC4D6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1" y="6238875"/>
            <a:ext cx="1595338" cy="428623"/>
          </a:xfrm>
          <a:prstGeom prst="rect">
            <a:avLst/>
          </a:prstGeom>
        </p:spPr>
      </p:pic>
      <p:sp>
        <p:nvSpPr>
          <p:cNvPr id="5" name="Tittel 1">
            <a:extLst>
              <a:ext uri="{FF2B5EF4-FFF2-40B4-BE49-F238E27FC236}">
                <a16:creationId xmlns:a16="http://schemas.microsoft.com/office/drawing/2014/main" id="{C0C65175-6BE6-2FC5-E099-BAD46276DE90}"/>
              </a:ext>
            </a:extLst>
          </p:cNvPr>
          <p:cNvSpPr txBox="1">
            <a:spLocks/>
          </p:cNvSpPr>
          <p:nvPr/>
        </p:nvSpPr>
        <p:spPr>
          <a:xfrm>
            <a:off x="9344526" y="6238874"/>
            <a:ext cx="2719637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>
                <a:solidFill>
                  <a:schemeClr val="bg1">
                    <a:lumMod val="75000"/>
                  </a:schemeClr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Kvotemelding</a:t>
            </a:r>
            <a:endParaRPr kumimoji="0" lang="nb-NO" sz="1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</p:txBody>
      </p:sp>
      <p:sp>
        <p:nvSpPr>
          <p:cNvPr id="9" name="Rektangel: avrundede hjørner 5">
            <a:extLst>
              <a:ext uri="{FF2B5EF4-FFF2-40B4-BE49-F238E27FC236}">
                <a16:creationId xmlns:a16="http://schemas.microsoft.com/office/drawing/2014/main" id="{38389E28-20B2-9184-F63E-7B4203B5AF76}"/>
              </a:ext>
            </a:extLst>
          </p:cNvPr>
          <p:cNvSpPr/>
          <p:nvPr/>
        </p:nvSpPr>
        <p:spPr>
          <a:xfrm>
            <a:off x="-9524" y="-14282"/>
            <a:ext cx="2343149" cy="804858"/>
          </a:xfrm>
          <a:custGeom>
            <a:avLst/>
            <a:gdLst>
              <a:gd name="connsiteX0" fmla="*/ 0 w 3228975"/>
              <a:gd name="connsiteY0" fmla="*/ 223842 h 1343025"/>
              <a:gd name="connsiteX1" fmla="*/ 223842 w 3228975"/>
              <a:gd name="connsiteY1" fmla="*/ 0 h 1343025"/>
              <a:gd name="connsiteX2" fmla="*/ 3005133 w 3228975"/>
              <a:gd name="connsiteY2" fmla="*/ 0 h 1343025"/>
              <a:gd name="connsiteX3" fmla="*/ 3228975 w 3228975"/>
              <a:gd name="connsiteY3" fmla="*/ 223842 h 1343025"/>
              <a:gd name="connsiteX4" fmla="*/ 3228975 w 3228975"/>
              <a:gd name="connsiteY4" fmla="*/ 1119183 h 1343025"/>
              <a:gd name="connsiteX5" fmla="*/ 3005133 w 3228975"/>
              <a:gd name="connsiteY5" fmla="*/ 1343025 h 1343025"/>
              <a:gd name="connsiteX6" fmla="*/ 223842 w 3228975"/>
              <a:gd name="connsiteY6" fmla="*/ 1343025 h 1343025"/>
              <a:gd name="connsiteX7" fmla="*/ 0 w 3228975"/>
              <a:gd name="connsiteY7" fmla="*/ 1119183 h 1343025"/>
              <a:gd name="connsiteX8" fmla="*/ 0 w 3228975"/>
              <a:gd name="connsiteY8" fmla="*/ 223842 h 1343025"/>
              <a:gd name="connsiteX0" fmla="*/ 0 w 3228975"/>
              <a:gd name="connsiteY0" fmla="*/ 223842 h 1343025"/>
              <a:gd name="connsiteX1" fmla="*/ 3005133 w 3228975"/>
              <a:gd name="connsiteY1" fmla="*/ 0 h 1343025"/>
              <a:gd name="connsiteX2" fmla="*/ 3228975 w 3228975"/>
              <a:gd name="connsiteY2" fmla="*/ 223842 h 1343025"/>
              <a:gd name="connsiteX3" fmla="*/ 3228975 w 3228975"/>
              <a:gd name="connsiteY3" fmla="*/ 1119183 h 1343025"/>
              <a:gd name="connsiteX4" fmla="*/ 3005133 w 3228975"/>
              <a:gd name="connsiteY4" fmla="*/ 1343025 h 1343025"/>
              <a:gd name="connsiteX5" fmla="*/ 223842 w 3228975"/>
              <a:gd name="connsiteY5" fmla="*/ 1343025 h 1343025"/>
              <a:gd name="connsiteX6" fmla="*/ 0 w 3228975"/>
              <a:gd name="connsiteY6" fmla="*/ 1119183 h 1343025"/>
              <a:gd name="connsiteX7" fmla="*/ 0 w 3228975"/>
              <a:gd name="connsiteY7" fmla="*/ 223842 h 1343025"/>
              <a:gd name="connsiteX0" fmla="*/ 0 w 3228975"/>
              <a:gd name="connsiteY0" fmla="*/ 111918 h 1231101"/>
              <a:gd name="connsiteX1" fmla="*/ 3228975 w 3228975"/>
              <a:gd name="connsiteY1" fmla="*/ 111918 h 1231101"/>
              <a:gd name="connsiteX2" fmla="*/ 3228975 w 3228975"/>
              <a:gd name="connsiteY2" fmla="*/ 1007259 h 1231101"/>
              <a:gd name="connsiteX3" fmla="*/ 3005133 w 3228975"/>
              <a:gd name="connsiteY3" fmla="*/ 1231101 h 1231101"/>
              <a:gd name="connsiteX4" fmla="*/ 223842 w 3228975"/>
              <a:gd name="connsiteY4" fmla="*/ 1231101 h 1231101"/>
              <a:gd name="connsiteX5" fmla="*/ 0 w 3228975"/>
              <a:gd name="connsiteY5" fmla="*/ 1007259 h 1231101"/>
              <a:gd name="connsiteX6" fmla="*/ 0 w 3228975"/>
              <a:gd name="connsiteY6" fmla="*/ 111918 h 1231101"/>
              <a:gd name="connsiteX0" fmla="*/ 0 w 3228975"/>
              <a:gd name="connsiteY0" fmla="*/ 284808 h 1403991"/>
              <a:gd name="connsiteX1" fmla="*/ 3228975 w 3228975"/>
              <a:gd name="connsiteY1" fmla="*/ 284808 h 1403991"/>
              <a:gd name="connsiteX2" fmla="*/ 3228975 w 3228975"/>
              <a:gd name="connsiteY2" fmla="*/ 1180149 h 1403991"/>
              <a:gd name="connsiteX3" fmla="*/ 3005133 w 3228975"/>
              <a:gd name="connsiteY3" fmla="*/ 1403991 h 1403991"/>
              <a:gd name="connsiteX4" fmla="*/ 223842 w 3228975"/>
              <a:gd name="connsiteY4" fmla="*/ 1403991 h 1403991"/>
              <a:gd name="connsiteX5" fmla="*/ 0 w 3228975"/>
              <a:gd name="connsiteY5" fmla="*/ 1180149 h 1403991"/>
              <a:gd name="connsiteX6" fmla="*/ 0 w 3228975"/>
              <a:gd name="connsiteY6" fmla="*/ 284808 h 1403991"/>
              <a:gd name="connsiteX0" fmla="*/ 0 w 3228975"/>
              <a:gd name="connsiteY0" fmla="*/ 284808 h 1403991"/>
              <a:gd name="connsiteX1" fmla="*/ 3228975 w 3228975"/>
              <a:gd name="connsiteY1" fmla="*/ 284808 h 1403991"/>
              <a:gd name="connsiteX2" fmla="*/ 3228975 w 3228975"/>
              <a:gd name="connsiteY2" fmla="*/ 1180149 h 1403991"/>
              <a:gd name="connsiteX3" fmla="*/ 3005133 w 3228975"/>
              <a:gd name="connsiteY3" fmla="*/ 1403991 h 1403991"/>
              <a:gd name="connsiteX4" fmla="*/ 223842 w 3228975"/>
              <a:gd name="connsiteY4" fmla="*/ 1403991 h 1403991"/>
              <a:gd name="connsiteX5" fmla="*/ 0 w 3228975"/>
              <a:gd name="connsiteY5" fmla="*/ 1180149 h 1403991"/>
              <a:gd name="connsiteX6" fmla="*/ 0 w 3228975"/>
              <a:gd name="connsiteY6" fmla="*/ 284808 h 1403991"/>
              <a:gd name="connsiteX0" fmla="*/ 0 w 3228975"/>
              <a:gd name="connsiteY0" fmla="*/ 328430 h 1447613"/>
              <a:gd name="connsiteX1" fmla="*/ 3228975 w 3228975"/>
              <a:gd name="connsiteY1" fmla="*/ 328430 h 1447613"/>
              <a:gd name="connsiteX2" fmla="*/ 3228975 w 3228975"/>
              <a:gd name="connsiteY2" fmla="*/ 1223771 h 1447613"/>
              <a:gd name="connsiteX3" fmla="*/ 3005133 w 3228975"/>
              <a:gd name="connsiteY3" fmla="*/ 1447613 h 1447613"/>
              <a:gd name="connsiteX4" fmla="*/ 223842 w 3228975"/>
              <a:gd name="connsiteY4" fmla="*/ 1447613 h 1447613"/>
              <a:gd name="connsiteX5" fmla="*/ 0 w 3228975"/>
              <a:gd name="connsiteY5" fmla="*/ 1223771 h 1447613"/>
              <a:gd name="connsiteX6" fmla="*/ 0 w 3228975"/>
              <a:gd name="connsiteY6" fmla="*/ 328430 h 1447613"/>
              <a:gd name="connsiteX0" fmla="*/ 0 w 3228975"/>
              <a:gd name="connsiteY0" fmla="*/ 248208 h 1367391"/>
              <a:gd name="connsiteX1" fmla="*/ 3228975 w 3228975"/>
              <a:gd name="connsiteY1" fmla="*/ 248208 h 1367391"/>
              <a:gd name="connsiteX2" fmla="*/ 3228975 w 3228975"/>
              <a:gd name="connsiteY2" fmla="*/ 1143549 h 1367391"/>
              <a:gd name="connsiteX3" fmla="*/ 3005133 w 3228975"/>
              <a:gd name="connsiteY3" fmla="*/ 1367391 h 1367391"/>
              <a:gd name="connsiteX4" fmla="*/ 223842 w 3228975"/>
              <a:gd name="connsiteY4" fmla="*/ 1367391 h 1367391"/>
              <a:gd name="connsiteX5" fmla="*/ 0 w 3228975"/>
              <a:gd name="connsiteY5" fmla="*/ 1143549 h 1367391"/>
              <a:gd name="connsiteX6" fmla="*/ 0 w 3228975"/>
              <a:gd name="connsiteY6" fmla="*/ 248208 h 1367391"/>
              <a:gd name="connsiteX0" fmla="*/ 0 w 3228975"/>
              <a:gd name="connsiteY0" fmla="*/ 0 h 1119183"/>
              <a:gd name="connsiteX1" fmla="*/ 3228975 w 3228975"/>
              <a:gd name="connsiteY1" fmla="*/ 0 h 1119183"/>
              <a:gd name="connsiteX2" fmla="*/ 3228975 w 3228975"/>
              <a:gd name="connsiteY2" fmla="*/ 895341 h 1119183"/>
              <a:gd name="connsiteX3" fmla="*/ 3005133 w 3228975"/>
              <a:gd name="connsiteY3" fmla="*/ 1119183 h 1119183"/>
              <a:gd name="connsiteX4" fmla="*/ 223842 w 3228975"/>
              <a:gd name="connsiteY4" fmla="*/ 1119183 h 1119183"/>
              <a:gd name="connsiteX5" fmla="*/ 0 w 3228975"/>
              <a:gd name="connsiteY5" fmla="*/ 895341 h 1119183"/>
              <a:gd name="connsiteX6" fmla="*/ 0 w 3228975"/>
              <a:gd name="connsiteY6" fmla="*/ 0 h 1119183"/>
              <a:gd name="connsiteX0" fmla="*/ 281895 w 3510870"/>
              <a:gd name="connsiteY0" fmla="*/ 0 h 1119183"/>
              <a:gd name="connsiteX1" fmla="*/ 3510870 w 3510870"/>
              <a:gd name="connsiteY1" fmla="*/ 0 h 1119183"/>
              <a:gd name="connsiteX2" fmla="*/ 3510870 w 3510870"/>
              <a:gd name="connsiteY2" fmla="*/ 895341 h 1119183"/>
              <a:gd name="connsiteX3" fmla="*/ 3287028 w 3510870"/>
              <a:gd name="connsiteY3" fmla="*/ 1119183 h 1119183"/>
              <a:gd name="connsiteX4" fmla="*/ 505737 w 3510870"/>
              <a:gd name="connsiteY4" fmla="*/ 1119183 h 1119183"/>
              <a:gd name="connsiteX5" fmla="*/ 281895 w 3510870"/>
              <a:gd name="connsiteY5" fmla="*/ 0 h 1119183"/>
              <a:gd name="connsiteX0" fmla="*/ 194250 w 3423225"/>
              <a:gd name="connsiteY0" fmla="*/ 0 h 1119183"/>
              <a:gd name="connsiteX1" fmla="*/ 3423225 w 3423225"/>
              <a:gd name="connsiteY1" fmla="*/ 0 h 1119183"/>
              <a:gd name="connsiteX2" fmla="*/ 3423225 w 3423225"/>
              <a:gd name="connsiteY2" fmla="*/ 895341 h 1119183"/>
              <a:gd name="connsiteX3" fmla="*/ 3199383 w 3423225"/>
              <a:gd name="connsiteY3" fmla="*/ 1119183 h 1119183"/>
              <a:gd name="connsiteX4" fmla="*/ 418092 w 3423225"/>
              <a:gd name="connsiteY4" fmla="*/ 1119183 h 1119183"/>
              <a:gd name="connsiteX5" fmla="*/ 194250 w 3423225"/>
              <a:gd name="connsiteY5" fmla="*/ 0 h 1119183"/>
              <a:gd name="connsiteX0" fmla="*/ 0 w 3228975"/>
              <a:gd name="connsiteY0" fmla="*/ 0 h 1119183"/>
              <a:gd name="connsiteX1" fmla="*/ 3228975 w 3228975"/>
              <a:gd name="connsiteY1" fmla="*/ 0 h 1119183"/>
              <a:gd name="connsiteX2" fmla="*/ 3228975 w 3228975"/>
              <a:gd name="connsiteY2" fmla="*/ 895341 h 1119183"/>
              <a:gd name="connsiteX3" fmla="*/ 3005133 w 3228975"/>
              <a:gd name="connsiteY3" fmla="*/ 1119183 h 1119183"/>
              <a:gd name="connsiteX4" fmla="*/ 223842 w 3228975"/>
              <a:gd name="connsiteY4" fmla="*/ 1119183 h 1119183"/>
              <a:gd name="connsiteX5" fmla="*/ 0 w 3228975"/>
              <a:gd name="connsiteY5" fmla="*/ 0 h 1119183"/>
              <a:gd name="connsiteX0" fmla="*/ 4758 w 3005133"/>
              <a:gd name="connsiteY0" fmla="*/ 0 h 1119183"/>
              <a:gd name="connsiteX1" fmla="*/ 3005133 w 3005133"/>
              <a:gd name="connsiteY1" fmla="*/ 0 h 1119183"/>
              <a:gd name="connsiteX2" fmla="*/ 3005133 w 3005133"/>
              <a:gd name="connsiteY2" fmla="*/ 895341 h 1119183"/>
              <a:gd name="connsiteX3" fmla="*/ 2781291 w 3005133"/>
              <a:gd name="connsiteY3" fmla="*/ 1119183 h 1119183"/>
              <a:gd name="connsiteX4" fmla="*/ 0 w 3005133"/>
              <a:gd name="connsiteY4" fmla="*/ 1119183 h 1119183"/>
              <a:gd name="connsiteX5" fmla="*/ 4758 w 3005133"/>
              <a:gd name="connsiteY5" fmla="*/ 0 h 1119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05133" h="1119183">
                <a:moveTo>
                  <a:pt x="4758" y="0"/>
                </a:moveTo>
                <a:lnTo>
                  <a:pt x="3005133" y="0"/>
                </a:lnTo>
                <a:lnTo>
                  <a:pt x="3005133" y="895341"/>
                </a:lnTo>
                <a:cubicBezTo>
                  <a:pt x="3005133" y="1018966"/>
                  <a:pt x="2904916" y="1119183"/>
                  <a:pt x="2781291" y="1119183"/>
                </a:cubicBezTo>
                <a:lnTo>
                  <a:pt x="0" y="1119183"/>
                </a:lnTo>
                <a:lnTo>
                  <a:pt x="4758" y="0"/>
                </a:lnTo>
                <a:close/>
              </a:path>
            </a:pathLst>
          </a:custGeom>
          <a:solidFill>
            <a:srgbClr val="3D5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3D5668"/>
              </a:solidFill>
            </a:endParaRP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A26876E3-B68B-F417-1547-97CAF12D1D57}"/>
              </a:ext>
            </a:extLst>
          </p:cNvPr>
          <p:cNvSpPr txBox="1">
            <a:spLocks/>
          </p:cNvSpPr>
          <p:nvPr/>
        </p:nvSpPr>
        <p:spPr>
          <a:xfrm>
            <a:off x="133351" y="19050"/>
            <a:ext cx="2343149" cy="695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Sjømatindustrien</a:t>
            </a:r>
          </a:p>
        </p:txBody>
      </p:sp>
      <p:pic>
        <p:nvPicPr>
          <p:cNvPr id="12" name="Bilde 11" descr="Et bilde som inneholder person, klær, innendørs, Menneskeansikt&#10;&#10;Automatisk generert beskrivelse">
            <a:extLst>
              <a:ext uri="{FF2B5EF4-FFF2-40B4-BE49-F238E27FC236}">
                <a16:creationId xmlns:a16="http://schemas.microsoft.com/office/drawing/2014/main" id="{2CA19606-55C4-9210-86AC-42A666D3E7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141" y="366713"/>
            <a:ext cx="3952875" cy="5930760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BDBF1BBA-7A5A-2772-B0A6-A6A9BA10061A}"/>
              </a:ext>
            </a:extLst>
          </p:cNvPr>
          <p:cNvSpPr/>
          <p:nvPr/>
        </p:nvSpPr>
        <p:spPr>
          <a:xfrm>
            <a:off x="5896141" y="366713"/>
            <a:ext cx="3952875" cy="5930760"/>
          </a:xfrm>
          <a:prstGeom prst="rect">
            <a:avLst/>
          </a:prstGeom>
          <a:solidFill>
            <a:srgbClr val="FFF5F7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EB03449-D376-0647-12B7-9BB4D6C625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43087">
            <a:off x="9026784" y="1852499"/>
            <a:ext cx="2530484" cy="3578137"/>
          </a:xfrm>
          <a:prstGeom prst="rect">
            <a:avLst/>
          </a:prstGeom>
          <a:effectLst>
            <a:outerShdw blurRad="533400" sx="105000" sy="105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894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e 33" descr="Et bilde som inneholder utendørs, vann, fugl, himmel&#10;&#10;Automatisk generert beskrivelse">
            <a:extLst>
              <a:ext uri="{FF2B5EF4-FFF2-40B4-BE49-F238E27FC236}">
                <a16:creationId xmlns:a16="http://schemas.microsoft.com/office/drawing/2014/main" id="{A373A70A-7F4B-ED65-3804-110CA9B1B5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944"/>
          <a:stretch/>
        </p:blipFill>
        <p:spPr>
          <a:xfrm>
            <a:off x="2616868" y="206959"/>
            <a:ext cx="11190472" cy="6574841"/>
          </a:xfrm>
          <a:prstGeom prst="rect">
            <a:avLst/>
          </a:prstGeom>
        </p:spPr>
      </p:pic>
      <p:sp>
        <p:nvSpPr>
          <p:cNvPr id="32" name="Frihåndsform: figur 31">
            <a:extLst>
              <a:ext uri="{FF2B5EF4-FFF2-40B4-BE49-F238E27FC236}">
                <a16:creationId xmlns:a16="http://schemas.microsoft.com/office/drawing/2014/main" id="{0BA4D63C-FA32-5CF5-2FD4-E50D06D121F2}"/>
              </a:ext>
            </a:extLst>
          </p:cNvPr>
          <p:cNvSpPr/>
          <p:nvPr/>
        </p:nvSpPr>
        <p:spPr>
          <a:xfrm>
            <a:off x="1973179" y="0"/>
            <a:ext cx="12192000" cy="6858000"/>
          </a:xfrm>
          <a:custGeom>
            <a:avLst/>
            <a:gdLst>
              <a:gd name="connsiteX0" fmla="*/ 5547771 w 12192000"/>
              <a:gd name="connsiteY0" fmla="*/ 1844497 h 6858000"/>
              <a:gd name="connsiteX1" fmla="*/ 5504513 w 12192000"/>
              <a:gd name="connsiteY1" fmla="*/ 1879429 h 6858000"/>
              <a:gd name="connsiteX2" fmla="*/ 5498190 w 12192000"/>
              <a:gd name="connsiteY2" fmla="*/ 1957292 h 6858000"/>
              <a:gd name="connsiteX3" fmla="*/ 5536902 w 12192000"/>
              <a:gd name="connsiteY3" fmla="*/ 1974411 h 6858000"/>
              <a:gd name="connsiteX4" fmla="*/ 5575580 w 12192000"/>
              <a:gd name="connsiteY4" fmla="*/ 1909566 h 6858000"/>
              <a:gd name="connsiteX5" fmla="*/ 5558504 w 12192000"/>
              <a:gd name="connsiteY5" fmla="*/ 1849223 h 6858000"/>
              <a:gd name="connsiteX6" fmla="*/ 5547771 w 12192000"/>
              <a:gd name="connsiteY6" fmla="*/ 1844497 h 6858000"/>
              <a:gd name="connsiteX7" fmla="*/ 5687184 w 12192000"/>
              <a:gd name="connsiteY7" fmla="*/ 1757378 h 6858000"/>
              <a:gd name="connsiteX8" fmla="*/ 5610697 w 12192000"/>
              <a:gd name="connsiteY8" fmla="*/ 1799707 h 6858000"/>
              <a:gd name="connsiteX9" fmla="*/ 5602577 w 12192000"/>
              <a:gd name="connsiteY9" fmla="*/ 1844499 h 6858000"/>
              <a:gd name="connsiteX10" fmla="*/ 5630466 w 12192000"/>
              <a:gd name="connsiteY10" fmla="*/ 1878030 h 6858000"/>
              <a:gd name="connsiteX11" fmla="*/ 5703365 w 12192000"/>
              <a:gd name="connsiteY11" fmla="*/ 1837500 h 6858000"/>
              <a:gd name="connsiteX12" fmla="*/ 5734783 w 12192000"/>
              <a:gd name="connsiteY12" fmla="*/ 1784386 h 6858000"/>
              <a:gd name="connsiteX13" fmla="*/ 5687184 w 12192000"/>
              <a:gd name="connsiteY13" fmla="*/ 1757378 h 6858000"/>
              <a:gd name="connsiteX14" fmla="*/ 5879840 w 12192000"/>
              <a:gd name="connsiteY14" fmla="*/ 1699846 h 6858000"/>
              <a:gd name="connsiteX15" fmla="*/ 5841870 w 12192000"/>
              <a:gd name="connsiteY15" fmla="*/ 1715049 h 6858000"/>
              <a:gd name="connsiteX16" fmla="*/ 5802357 w 12192000"/>
              <a:gd name="connsiteY16" fmla="*/ 1755843 h 6858000"/>
              <a:gd name="connsiteX17" fmla="*/ 5769968 w 12192000"/>
              <a:gd name="connsiteY17" fmla="*/ 1803296 h 6858000"/>
              <a:gd name="connsiteX18" fmla="*/ 5791477 w 12192000"/>
              <a:gd name="connsiteY18" fmla="*/ 1827611 h 6858000"/>
              <a:gd name="connsiteX19" fmla="*/ 5846464 w 12192000"/>
              <a:gd name="connsiteY19" fmla="*/ 1796075 h 6858000"/>
              <a:gd name="connsiteX20" fmla="*/ 5896859 w 12192000"/>
              <a:gd name="connsiteY20" fmla="*/ 1743856 h 6858000"/>
              <a:gd name="connsiteX21" fmla="*/ 5891362 w 12192000"/>
              <a:gd name="connsiteY21" fmla="*/ 1702423 h 6858000"/>
              <a:gd name="connsiteX22" fmla="*/ 5879840 w 12192000"/>
              <a:gd name="connsiteY22" fmla="*/ 1699846 h 6858000"/>
              <a:gd name="connsiteX23" fmla="*/ 5886116 w 12192000"/>
              <a:gd name="connsiteY23" fmla="*/ 1467718 h 6858000"/>
              <a:gd name="connsiteX24" fmla="*/ 5849991 w 12192000"/>
              <a:gd name="connsiteY24" fmla="*/ 1485893 h 6858000"/>
              <a:gd name="connsiteX25" fmla="*/ 5829753 w 12192000"/>
              <a:gd name="connsiteY25" fmla="*/ 1501478 h 6858000"/>
              <a:gd name="connsiteX26" fmla="*/ 5802757 w 12192000"/>
              <a:gd name="connsiteY26" fmla="*/ 1552102 h 6858000"/>
              <a:gd name="connsiteX27" fmla="*/ 5814270 w 12192000"/>
              <a:gd name="connsiteY27" fmla="*/ 1598020 h 6858000"/>
              <a:gd name="connsiteX28" fmla="*/ 5872257 w 12192000"/>
              <a:gd name="connsiteY28" fmla="*/ 1592632 h 6858000"/>
              <a:gd name="connsiteX29" fmla="*/ 5944457 w 12192000"/>
              <a:gd name="connsiteY29" fmla="*/ 1554097 h 6858000"/>
              <a:gd name="connsiteX30" fmla="*/ 5947849 w 12192000"/>
              <a:gd name="connsiteY30" fmla="*/ 1500779 h 6858000"/>
              <a:gd name="connsiteX31" fmla="*/ 5901818 w 12192000"/>
              <a:gd name="connsiteY31" fmla="*/ 1471042 h 6858000"/>
              <a:gd name="connsiteX32" fmla="*/ 5886116 w 12192000"/>
              <a:gd name="connsiteY32" fmla="*/ 1467718 h 6858000"/>
              <a:gd name="connsiteX33" fmla="*/ 6100036 w 12192000"/>
              <a:gd name="connsiteY33" fmla="*/ 1288532 h 6858000"/>
              <a:gd name="connsiteX34" fmla="*/ 6084854 w 12192000"/>
              <a:gd name="connsiteY34" fmla="*/ 1294402 h 6858000"/>
              <a:gd name="connsiteX35" fmla="*/ 6020748 w 12192000"/>
              <a:gd name="connsiteY35" fmla="*/ 1358974 h 6858000"/>
              <a:gd name="connsiteX36" fmla="*/ 5975475 w 12192000"/>
              <a:gd name="connsiteY36" fmla="*/ 1435942 h 6858000"/>
              <a:gd name="connsiteX37" fmla="*/ 5984269 w 12192000"/>
              <a:gd name="connsiteY37" fmla="*/ 1562920 h 6858000"/>
              <a:gd name="connsiteX38" fmla="*/ 5935664 w 12192000"/>
              <a:gd name="connsiteY38" fmla="*/ 1646674 h 6858000"/>
              <a:gd name="connsiteX39" fmla="*/ 5923555 w 12192000"/>
              <a:gd name="connsiteY39" fmla="*/ 1705423 h 6858000"/>
              <a:gd name="connsiteX40" fmla="*/ 5972850 w 12192000"/>
              <a:gd name="connsiteY40" fmla="*/ 1728331 h 6858000"/>
              <a:gd name="connsiteX41" fmla="*/ 6007234 w 12192000"/>
              <a:gd name="connsiteY41" fmla="*/ 1691902 h 6858000"/>
              <a:gd name="connsiteX42" fmla="*/ 6017348 w 12192000"/>
              <a:gd name="connsiteY42" fmla="*/ 1743225 h 6858000"/>
              <a:gd name="connsiteX43" fmla="*/ 6076733 w 12192000"/>
              <a:gd name="connsiteY43" fmla="*/ 1694596 h 6858000"/>
              <a:gd name="connsiteX44" fmla="*/ 6161110 w 12192000"/>
              <a:gd name="connsiteY44" fmla="*/ 1597321 h 6858000"/>
              <a:gd name="connsiteX45" fmla="*/ 6178621 w 12192000"/>
              <a:gd name="connsiteY45" fmla="*/ 1518997 h 6858000"/>
              <a:gd name="connsiteX46" fmla="*/ 6169836 w 12192000"/>
              <a:gd name="connsiteY46" fmla="*/ 1440000 h 6858000"/>
              <a:gd name="connsiteX47" fmla="*/ 6144238 w 12192000"/>
              <a:gd name="connsiteY47" fmla="*/ 1494683 h 6858000"/>
              <a:gd name="connsiteX48" fmla="*/ 6072677 w 12192000"/>
              <a:gd name="connsiteY48" fmla="*/ 1619632 h 6858000"/>
              <a:gd name="connsiteX49" fmla="*/ 6055763 w 12192000"/>
              <a:gd name="connsiteY49" fmla="*/ 1431210 h 6858000"/>
              <a:gd name="connsiteX50" fmla="*/ 6107827 w 12192000"/>
              <a:gd name="connsiteY50" fmla="*/ 1335964 h 6858000"/>
              <a:gd name="connsiteX51" fmla="*/ 6100036 w 12192000"/>
              <a:gd name="connsiteY51" fmla="*/ 1288532 h 6858000"/>
              <a:gd name="connsiteX52" fmla="*/ 6385389 w 12192000"/>
              <a:gd name="connsiteY52" fmla="*/ 1136902 h 6858000"/>
              <a:gd name="connsiteX53" fmla="*/ 6332234 w 12192000"/>
              <a:gd name="connsiteY53" fmla="*/ 1178439 h 6858000"/>
              <a:gd name="connsiteX54" fmla="*/ 6315132 w 12192000"/>
              <a:gd name="connsiteY54" fmla="*/ 1217170 h 6858000"/>
              <a:gd name="connsiteX55" fmla="*/ 6258509 w 12192000"/>
              <a:gd name="connsiteY55" fmla="*/ 1244119 h 6858000"/>
              <a:gd name="connsiteX56" fmla="*/ 6276454 w 12192000"/>
              <a:gd name="connsiteY56" fmla="*/ 1294539 h 6858000"/>
              <a:gd name="connsiteX57" fmla="*/ 6246826 w 12192000"/>
              <a:gd name="connsiteY57" fmla="*/ 1359375 h 6858000"/>
              <a:gd name="connsiteX58" fmla="*/ 6311605 w 12192000"/>
              <a:gd name="connsiteY58" fmla="*/ 1399010 h 6858000"/>
              <a:gd name="connsiteX59" fmla="*/ 6369123 w 12192000"/>
              <a:gd name="connsiteY59" fmla="*/ 1351284 h 6858000"/>
              <a:gd name="connsiteX60" fmla="*/ 6424937 w 12192000"/>
              <a:gd name="connsiteY60" fmla="*/ 1323372 h 6858000"/>
              <a:gd name="connsiteX61" fmla="*/ 6437523 w 12192000"/>
              <a:gd name="connsiteY61" fmla="*/ 1254009 h 6858000"/>
              <a:gd name="connsiteX62" fmla="*/ 6449205 w 12192000"/>
              <a:gd name="connsiteY62" fmla="*/ 1192864 h 6858000"/>
              <a:gd name="connsiteX63" fmla="*/ 6404239 w 12192000"/>
              <a:gd name="connsiteY63" fmla="*/ 1138813 h 6858000"/>
              <a:gd name="connsiteX64" fmla="*/ 6385389 w 12192000"/>
              <a:gd name="connsiteY64" fmla="*/ 1136902 h 6858000"/>
              <a:gd name="connsiteX65" fmla="*/ 6552628 w 12192000"/>
              <a:gd name="connsiteY65" fmla="*/ 1061351 h 6858000"/>
              <a:gd name="connsiteX66" fmla="*/ 6488812 w 12192000"/>
              <a:gd name="connsiteY66" fmla="*/ 1096485 h 6858000"/>
              <a:gd name="connsiteX67" fmla="*/ 6479831 w 12192000"/>
              <a:gd name="connsiteY67" fmla="*/ 1148703 h 6858000"/>
              <a:gd name="connsiteX68" fmla="*/ 6531121 w 12192000"/>
              <a:gd name="connsiteY68" fmla="*/ 1127995 h 6858000"/>
              <a:gd name="connsiteX69" fmla="*/ 6609414 w 12192000"/>
              <a:gd name="connsiteY69" fmla="*/ 1141508 h 6858000"/>
              <a:gd name="connsiteX70" fmla="*/ 6609414 w 12192000"/>
              <a:gd name="connsiteY70" fmla="*/ 1096485 h 6858000"/>
              <a:gd name="connsiteX71" fmla="*/ 6552628 w 12192000"/>
              <a:gd name="connsiteY71" fmla="*/ 1061351 h 6858000"/>
              <a:gd name="connsiteX72" fmla="*/ 6669256 w 12192000"/>
              <a:gd name="connsiteY72" fmla="*/ 889694 h 6858000"/>
              <a:gd name="connsiteX73" fmla="*/ 6661802 w 12192000"/>
              <a:gd name="connsiteY73" fmla="*/ 889775 h 6858000"/>
              <a:gd name="connsiteX74" fmla="*/ 6609814 w 12192000"/>
              <a:gd name="connsiteY74" fmla="*/ 914585 h 6858000"/>
              <a:gd name="connsiteX75" fmla="*/ 6568000 w 12192000"/>
              <a:gd name="connsiteY75" fmla="*/ 964509 h 6858000"/>
              <a:gd name="connsiteX76" fmla="*/ 6592303 w 12192000"/>
              <a:gd name="connsiteY76" fmla="*/ 1008433 h 6858000"/>
              <a:gd name="connsiteX77" fmla="*/ 6632114 w 12192000"/>
              <a:gd name="connsiteY77" fmla="*/ 991612 h 6858000"/>
              <a:gd name="connsiteX78" fmla="*/ 6694191 w 12192000"/>
              <a:gd name="connsiteY78" fmla="*/ 948984 h 6858000"/>
              <a:gd name="connsiteX79" fmla="*/ 6715094 w 12192000"/>
              <a:gd name="connsiteY79" fmla="*/ 913255 h 6858000"/>
              <a:gd name="connsiteX80" fmla="*/ 6669256 w 12192000"/>
              <a:gd name="connsiteY80" fmla="*/ 889694 h 6858000"/>
              <a:gd name="connsiteX81" fmla="*/ 7353455 w 12192000"/>
              <a:gd name="connsiteY81" fmla="*/ 568939 h 6858000"/>
              <a:gd name="connsiteX82" fmla="*/ 7334546 w 12192000"/>
              <a:gd name="connsiteY82" fmla="*/ 574234 h 6858000"/>
              <a:gd name="connsiteX83" fmla="*/ 7275170 w 12192000"/>
              <a:gd name="connsiteY83" fmla="*/ 606638 h 6858000"/>
              <a:gd name="connsiteX84" fmla="*/ 7249973 w 12192000"/>
              <a:gd name="connsiteY84" fmla="*/ 666082 h 6858000"/>
              <a:gd name="connsiteX85" fmla="*/ 7302165 w 12192000"/>
              <a:gd name="connsiteY85" fmla="*/ 703914 h 6858000"/>
              <a:gd name="connsiteX86" fmla="*/ 7353455 w 12192000"/>
              <a:gd name="connsiteY86" fmla="*/ 652562 h 6858000"/>
              <a:gd name="connsiteX87" fmla="*/ 7372364 w 12192000"/>
              <a:gd name="connsiteY87" fmla="*/ 580528 h 6858000"/>
              <a:gd name="connsiteX88" fmla="*/ 7353455 w 12192000"/>
              <a:gd name="connsiteY88" fmla="*/ 568939 h 6858000"/>
              <a:gd name="connsiteX89" fmla="*/ 7315596 w 12192000"/>
              <a:gd name="connsiteY89" fmla="*/ 453705 h 6858000"/>
              <a:gd name="connsiteX90" fmla="*/ 7246377 w 12192000"/>
              <a:gd name="connsiteY90" fmla="*/ 477856 h 6858000"/>
              <a:gd name="connsiteX91" fmla="*/ 7213059 w 12192000"/>
              <a:gd name="connsiteY91" fmla="*/ 521082 h 6858000"/>
              <a:gd name="connsiteX92" fmla="*/ 7148349 w 12192000"/>
              <a:gd name="connsiteY92" fmla="*/ 523780 h 6858000"/>
              <a:gd name="connsiteX93" fmla="*/ 7130275 w 12192000"/>
              <a:gd name="connsiteY93" fmla="*/ 584125 h 6858000"/>
              <a:gd name="connsiteX94" fmla="*/ 7184333 w 12192000"/>
              <a:gd name="connsiteY94" fmla="*/ 611166 h 6858000"/>
              <a:gd name="connsiteX95" fmla="*/ 7311147 w 12192000"/>
              <a:gd name="connsiteY95" fmla="*/ 521082 h 6858000"/>
              <a:gd name="connsiteX96" fmla="*/ 7328258 w 12192000"/>
              <a:gd name="connsiteY96" fmla="*/ 458940 h 6858000"/>
              <a:gd name="connsiteX97" fmla="*/ 7315596 w 12192000"/>
              <a:gd name="connsiteY97" fmla="*/ 453705 h 6858000"/>
              <a:gd name="connsiteX98" fmla="*/ 8097392 w 12192000"/>
              <a:gd name="connsiteY98" fmla="*/ 231002 h 6858000"/>
              <a:gd name="connsiteX99" fmla="*/ 8040388 w 12192000"/>
              <a:gd name="connsiteY99" fmla="*/ 256828 h 6858000"/>
              <a:gd name="connsiteX100" fmla="*/ 8024206 w 12192000"/>
              <a:gd name="connsiteY100" fmla="*/ 358168 h 6858000"/>
              <a:gd name="connsiteX101" fmla="*/ 7928342 w 12192000"/>
              <a:gd name="connsiteY101" fmla="*/ 547226 h 6858000"/>
              <a:gd name="connsiteX102" fmla="*/ 7923017 w 12192000"/>
              <a:gd name="connsiteY102" fmla="*/ 343282 h 6858000"/>
              <a:gd name="connsiteX103" fmla="*/ 7863598 w 12192000"/>
              <a:gd name="connsiteY103" fmla="*/ 363563 h 6858000"/>
              <a:gd name="connsiteX104" fmla="*/ 7721898 w 12192000"/>
              <a:gd name="connsiteY104" fmla="*/ 690394 h 6858000"/>
              <a:gd name="connsiteX105" fmla="*/ 7682726 w 12192000"/>
              <a:gd name="connsiteY105" fmla="*/ 756566 h 6858000"/>
              <a:gd name="connsiteX106" fmla="*/ 7696241 w 12192000"/>
              <a:gd name="connsiteY106" fmla="*/ 589121 h 6858000"/>
              <a:gd name="connsiteX107" fmla="*/ 7727326 w 12192000"/>
              <a:gd name="connsiteY107" fmla="*/ 507097 h 6858000"/>
              <a:gd name="connsiteX108" fmla="*/ 7748834 w 12192000"/>
              <a:gd name="connsiteY108" fmla="*/ 378383 h 6858000"/>
              <a:gd name="connsiteX109" fmla="*/ 7637759 w 12192000"/>
              <a:gd name="connsiteY109" fmla="*/ 401328 h 6858000"/>
              <a:gd name="connsiteX110" fmla="*/ 7549547 w 12192000"/>
              <a:gd name="connsiteY110" fmla="*/ 454445 h 6858000"/>
              <a:gd name="connsiteX111" fmla="*/ 7453350 w 12192000"/>
              <a:gd name="connsiteY111" fmla="*/ 668781 h 6858000"/>
              <a:gd name="connsiteX112" fmla="*/ 7419129 w 12192000"/>
              <a:gd name="connsiteY112" fmla="*/ 816474 h 6858000"/>
              <a:gd name="connsiteX113" fmla="*/ 7221181 w 12192000"/>
              <a:gd name="connsiteY113" fmla="*/ 779545 h 6858000"/>
              <a:gd name="connsiteX114" fmla="*/ 7073652 w 12192000"/>
              <a:gd name="connsiteY114" fmla="*/ 810114 h 6858000"/>
              <a:gd name="connsiteX115" fmla="*/ 7157339 w 12192000"/>
              <a:gd name="connsiteY115" fmla="*/ 875854 h 6858000"/>
              <a:gd name="connsiteX116" fmla="*/ 7157765 w 12192000"/>
              <a:gd name="connsiteY116" fmla="*/ 978091 h 6858000"/>
              <a:gd name="connsiteX117" fmla="*/ 7029580 w 12192000"/>
              <a:gd name="connsiteY117" fmla="*/ 944296 h 6858000"/>
              <a:gd name="connsiteX118" fmla="*/ 6939110 w 12192000"/>
              <a:gd name="connsiteY118" fmla="*/ 1045570 h 6858000"/>
              <a:gd name="connsiteX119" fmla="*/ 6902699 w 12192000"/>
              <a:gd name="connsiteY119" fmla="*/ 1011835 h 6858000"/>
              <a:gd name="connsiteX120" fmla="*/ 6847311 w 12192000"/>
              <a:gd name="connsiteY120" fmla="*/ 988919 h 6858000"/>
              <a:gd name="connsiteX121" fmla="*/ 6806835 w 12192000"/>
              <a:gd name="connsiteY121" fmla="*/ 1053661 h 6858000"/>
              <a:gd name="connsiteX122" fmla="*/ 6721818 w 12192000"/>
              <a:gd name="connsiteY122" fmla="*/ 1011835 h 6858000"/>
              <a:gd name="connsiteX123" fmla="*/ 6656110 w 12192000"/>
              <a:gd name="connsiteY123" fmla="*/ 1132521 h 6858000"/>
              <a:gd name="connsiteX124" fmla="*/ 6701120 w 12192000"/>
              <a:gd name="connsiteY124" fmla="*/ 1228868 h 6858000"/>
              <a:gd name="connsiteX125" fmla="*/ 6612507 w 12192000"/>
              <a:gd name="connsiteY125" fmla="*/ 1288709 h 6858000"/>
              <a:gd name="connsiteX126" fmla="*/ 6539608 w 12192000"/>
              <a:gd name="connsiteY126" fmla="*/ 1218475 h 6858000"/>
              <a:gd name="connsiteX127" fmla="*/ 6515416 w 12192000"/>
              <a:gd name="connsiteY127" fmla="*/ 1334670 h 6858000"/>
              <a:gd name="connsiteX128" fmla="*/ 6446513 w 12192000"/>
              <a:gd name="connsiteY128" fmla="*/ 1444033 h 6858000"/>
              <a:gd name="connsiteX129" fmla="*/ 6468115 w 12192000"/>
              <a:gd name="connsiteY129" fmla="*/ 1566919 h 6858000"/>
              <a:gd name="connsiteX130" fmla="*/ 6246826 w 12192000"/>
              <a:gd name="connsiteY130" fmla="*/ 1639889 h 6858000"/>
              <a:gd name="connsiteX131" fmla="*/ 6264337 w 12192000"/>
              <a:gd name="connsiteY131" fmla="*/ 1695236 h 6858000"/>
              <a:gd name="connsiteX132" fmla="*/ 6397942 w 12192000"/>
              <a:gd name="connsiteY132" fmla="*/ 1762775 h 6858000"/>
              <a:gd name="connsiteX133" fmla="*/ 6302112 w 12192000"/>
              <a:gd name="connsiteY133" fmla="*/ 1780354 h 6858000"/>
              <a:gd name="connsiteX134" fmla="*/ 6194565 w 12192000"/>
              <a:gd name="connsiteY134" fmla="*/ 1833008 h 6858000"/>
              <a:gd name="connsiteX135" fmla="*/ 6155921 w 12192000"/>
              <a:gd name="connsiteY135" fmla="*/ 1897844 h 6858000"/>
              <a:gd name="connsiteX136" fmla="*/ 6042546 w 12192000"/>
              <a:gd name="connsiteY136" fmla="*/ 1895150 h 6858000"/>
              <a:gd name="connsiteX137" fmla="*/ 6098335 w 12192000"/>
              <a:gd name="connsiteY137" fmla="*/ 1948297 h 6858000"/>
              <a:gd name="connsiteX138" fmla="*/ 5926248 w 12192000"/>
              <a:gd name="connsiteY138" fmla="*/ 2046443 h 6858000"/>
              <a:gd name="connsiteX139" fmla="*/ 6043049 w 12192000"/>
              <a:gd name="connsiteY139" fmla="*/ 2046443 h 6858000"/>
              <a:gd name="connsiteX140" fmla="*/ 6050437 w 12192000"/>
              <a:gd name="connsiteY140" fmla="*/ 2084909 h 6858000"/>
              <a:gd name="connsiteX141" fmla="*/ 6004533 w 12192000"/>
              <a:gd name="connsiteY141" fmla="*/ 2138228 h 6858000"/>
              <a:gd name="connsiteX142" fmla="*/ 6076733 w 12192000"/>
              <a:gd name="connsiteY142" fmla="*/ 2233704 h 6858000"/>
              <a:gd name="connsiteX143" fmla="*/ 5996650 w 12192000"/>
              <a:gd name="connsiteY143" fmla="*/ 2186881 h 6858000"/>
              <a:gd name="connsiteX144" fmla="*/ 5925584 w 12192000"/>
              <a:gd name="connsiteY144" fmla="*/ 2205757 h 6858000"/>
              <a:gd name="connsiteX145" fmla="*/ 5860772 w 12192000"/>
              <a:gd name="connsiteY145" fmla="*/ 2317459 h 6858000"/>
              <a:gd name="connsiteX146" fmla="*/ 5796000 w 12192000"/>
              <a:gd name="connsiteY146" fmla="*/ 2449835 h 6858000"/>
              <a:gd name="connsiteX147" fmla="*/ 5684057 w 12192000"/>
              <a:gd name="connsiteY147" fmla="*/ 2449835 h 6858000"/>
              <a:gd name="connsiteX148" fmla="*/ 5674573 w 12192000"/>
              <a:gd name="connsiteY148" fmla="*/ 2571825 h 6858000"/>
              <a:gd name="connsiteX149" fmla="*/ 5590885 w 12192000"/>
              <a:gd name="connsiteY149" fmla="*/ 2673098 h 6858000"/>
              <a:gd name="connsiteX150" fmla="*/ 5551713 w 12192000"/>
              <a:gd name="connsiteY150" fmla="*/ 2818996 h 6858000"/>
              <a:gd name="connsiteX151" fmla="*/ 5473421 w 12192000"/>
              <a:gd name="connsiteY151" fmla="*/ 3018848 h 6858000"/>
              <a:gd name="connsiteX152" fmla="*/ 5404619 w 12192000"/>
              <a:gd name="connsiteY152" fmla="*/ 3299821 h 6858000"/>
              <a:gd name="connsiteX153" fmla="*/ 5234595 w 12192000"/>
              <a:gd name="connsiteY153" fmla="*/ 3391599 h 6858000"/>
              <a:gd name="connsiteX154" fmla="*/ 5185998 w 12192000"/>
              <a:gd name="connsiteY154" fmla="*/ 3478054 h 6858000"/>
              <a:gd name="connsiteX155" fmla="*/ 5254833 w 12192000"/>
              <a:gd name="connsiteY155" fmla="*/ 3503759 h 6858000"/>
              <a:gd name="connsiteX156" fmla="*/ 4878270 w 12192000"/>
              <a:gd name="connsiteY156" fmla="*/ 3810317 h 6858000"/>
              <a:gd name="connsiteX157" fmla="*/ 4827040 w 12192000"/>
              <a:gd name="connsiteY157" fmla="*/ 3910253 h 6858000"/>
              <a:gd name="connsiteX158" fmla="*/ 4786530 w 12192000"/>
              <a:gd name="connsiteY158" fmla="*/ 4039934 h 6858000"/>
              <a:gd name="connsiteX159" fmla="*/ 4988944 w 12192000"/>
              <a:gd name="connsiteY159" fmla="*/ 3950783 h 6858000"/>
              <a:gd name="connsiteX160" fmla="*/ 5118527 w 12192000"/>
              <a:gd name="connsiteY160" fmla="*/ 3885947 h 6858000"/>
              <a:gd name="connsiteX161" fmla="*/ 5129306 w 12192000"/>
              <a:gd name="connsiteY161" fmla="*/ 4023752 h 6858000"/>
              <a:gd name="connsiteX162" fmla="*/ 4894444 w 12192000"/>
              <a:gd name="connsiteY162" fmla="*/ 4072373 h 6858000"/>
              <a:gd name="connsiteX163" fmla="*/ 4759066 w 12192000"/>
              <a:gd name="connsiteY163" fmla="*/ 4107506 h 6858000"/>
              <a:gd name="connsiteX164" fmla="*/ 4638073 w 12192000"/>
              <a:gd name="connsiteY164" fmla="*/ 4131813 h 6858000"/>
              <a:gd name="connsiteX165" fmla="*/ 4468048 w 12192000"/>
              <a:gd name="connsiteY165" fmla="*/ 4253300 h 6858000"/>
              <a:gd name="connsiteX166" fmla="*/ 4193604 w 12192000"/>
              <a:gd name="connsiteY166" fmla="*/ 4305553 h 6858000"/>
              <a:gd name="connsiteX167" fmla="*/ 4220599 w 12192000"/>
              <a:gd name="connsiteY167" fmla="*/ 4444228 h 6858000"/>
              <a:gd name="connsiteX168" fmla="*/ 4112618 w 12192000"/>
              <a:gd name="connsiteY168" fmla="*/ 4417219 h 6858000"/>
              <a:gd name="connsiteX169" fmla="*/ 3975877 w 12192000"/>
              <a:gd name="connsiteY169" fmla="*/ 4555895 h 6858000"/>
              <a:gd name="connsiteX170" fmla="*/ 3783314 w 12192000"/>
              <a:gd name="connsiteY170" fmla="*/ 4633357 h 6858000"/>
              <a:gd name="connsiteX171" fmla="*/ 3752731 w 12192000"/>
              <a:gd name="connsiteY171" fmla="*/ 4737760 h 6858000"/>
              <a:gd name="connsiteX172" fmla="*/ 3617755 w 12192000"/>
              <a:gd name="connsiteY172" fmla="*/ 4758468 h 6858000"/>
              <a:gd name="connsiteX173" fmla="*/ 3653604 w 12192000"/>
              <a:gd name="connsiteY173" fmla="*/ 4859111 h 6858000"/>
              <a:gd name="connsiteX174" fmla="*/ 3695145 w 12192000"/>
              <a:gd name="connsiteY174" fmla="*/ 4980897 h 6858000"/>
              <a:gd name="connsiteX175" fmla="*/ 3706895 w 12192000"/>
              <a:gd name="connsiteY175" fmla="*/ 5033116 h 6858000"/>
              <a:gd name="connsiteX176" fmla="*/ 3625006 w 12192000"/>
              <a:gd name="connsiteY176" fmla="*/ 5091601 h 6858000"/>
              <a:gd name="connsiteX177" fmla="*/ 3691617 w 12192000"/>
              <a:gd name="connsiteY177" fmla="*/ 5158236 h 6858000"/>
              <a:gd name="connsiteX178" fmla="*/ 3552345 w 12192000"/>
              <a:gd name="connsiteY178" fmla="*/ 5195364 h 6858000"/>
              <a:gd name="connsiteX179" fmla="*/ 3626736 w 12192000"/>
              <a:gd name="connsiteY179" fmla="*/ 5292409 h 6858000"/>
              <a:gd name="connsiteX180" fmla="*/ 3569158 w 12192000"/>
              <a:gd name="connsiteY180" fmla="*/ 5390589 h 6858000"/>
              <a:gd name="connsiteX181" fmla="*/ 3576410 w 12192000"/>
              <a:gd name="connsiteY181" fmla="*/ 5564397 h 6858000"/>
              <a:gd name="connsiteX182" fmla="*/ 3770737 w 12192000"/>
              <a:gd name="connsiteY182" fmla="*/ 5576947 h 6858000"/>
              <a:gd name="connsiteX183" fmla="*/ 3853521 w 12192000"/>
              <a:gd name="connsiteY183" fmla="*/ 5499484 h 6858000"/>
              <a:gd name="connsiteX184" fmla="*/ 3999277 w 12192000"/>
              <a:gd name="connsiteY184" fmla="*/ 5471649 h 6858000"/>
              <a:gd name="connsiteX185" fmla="*/ 3959704 w 12192000"/>
              <a:gd name="connsiteY185" fmla="*/ 5501283 h 6858000"/>
              <a:gd name="connsiteX186" fmla="*/ 3896689 w 12192000"/>
              <a:gd name="connsiteY186" fmla="*/ 5598559 h 6858000"/>
              <a:gd name="connsiteX187" fmla="*/ 3865203 w 12192000"/>
              <a:gd name="connsiteY187" fmla="*/ 5550808 h 6858000"/>
              <a:gd name="connsiteX188" fmla="*/ 3773430 w 12192000"/>
              <a:gd name="connsiteY188" fmla="*/ 5625567 h 6858000"/>
              <a:gd name="connsiteX189" fmla="*/ 3695145 w 12192000"/>
              <a:gd name="connsiteY189" fmla="*/ 5747158 h 6858000"/>
              <a:gd name="connsiteX190" fmla="*/ 3753694 w 12192000"/>
              <a:gd name="connsiteY190" fmla="*/ 5781362 h 6858000"/>
              <a:gd name="connsiteX191" fmla="*/ 3643915 w 12192000"/>
              <a:gd name="connsiteY191" fmla="*/ 5836308 h 6858000"/>
              <a:gd name="connsiteX192" fmla="*/ 3518823 w 12192000"/>
              <a:gd name="connsiteY192" fmla="*/ 5895723 h 6858000"/>
              <a:gd name="connsiteX193" fmla="*/ 3624111 w 12192000"/>
              <a:gd name="connsiteY193" fmla="*/ 5983006 h 6858000"/>
              <a:gd name="connsiteX194" fmla="*/ 3673603 w 12192000"/>
              <a:gd name="connsiteY194" fmla="*/ 5897555 h 6858000"/>
              <a:gd name="connsiteX195" fmla="*/ 3758117 w 12192000"/>
              <a:gd name="connsiteY195" fmla="*/ 5893020 h 6858000"/>
              <a:gd name="connsiteX196" fmla="*/ 3772535 w 12192000"/>
              <a:gd name="connsiteY196" fmla="*/ 5956901 h 6858000"/>
              <a:gd name="connsiteX197" fmla="*/ 3666351 w 12192000"/>
              <a:gd name="connsiteY197" fmla="*/ 6053674 h 6858000"/>
              <a:gd name="connsiteX198" fmla="*/ 3662321 w 12192000"/>
              <a:gd name="connsiteY198" fmla="*/ 6142824 h 6858000"/>
              <a:gd name="connsiteX199" fmla="*/ 3577313 w 12192000"/>
              <a:gd name="connsiteY199" fmla="*/ 6182059 h 6858000"/>
              <a:gd name="connsiteX200" fmla="*/ 3517928 w 12192000"/>
              <a:gd name="connsiteY200" fmla="*/ 6254994 h 6858000"/>
              <a:gd name="connsiteX201" fmla="*/ 3694241 w 12192000"/>
              <a:gd name="connsiteY201" fmla="*/ 6505293 h 6858000"/>
              <a:gd name="connsiteX202" fmla="*/ 3766212 w 12192000"/>
              <a:gd name="connsiteY202" fmla="*/ 6586319 h 6858000"/>
              <a:gd name="connsiteX203" fmla="*/ 3795934 w 12192000"/>
              <a:gd name="connsiteY203" fmla="*/ 6607931 h 6858000"/>
              <a:gd name="connsiteX204" fmla="*/ 3841199 w 12192000"/>
              <a:gd name="connsiteY204" fmla="*/ 6610932 h 6858000"/>
              <a:gd name="connsiteX205" fmla="*/ 3906608 w 12192000"/>
              <a:gd name="connsiteY205" fmla="*/ 6680398 h 6858000"/>
              <a:gd name="connsiteX206" fmla="*/ 4096206 w 12192000"/>
              <a:gd name="connsiteY206" fmla="*/ 6674302 h 6858000"/>
              <a:gd name="connsiteX207" fmla="*/ 4258810 w 12192000"/>
              <a:gd name="connsiteY207" fmla="*/ 6608826 h 6858000"/>
              <a:gd name="connsiteX208" fmla="*/ 4442852 w 12192000"/>
              <a:gd name="connsiteY208" fmla="*/ 6417037 h 6858000"/>
              <a:gd name="connsiteX209" fmla="*/ 4634443 w 12192000"/>
              <a:gd name="connsiteY209" fmla="*/ 6279300 h 6858000"/>
              <a:gd name="connsiteX210" fmla="*/ 4728943 w 12192000"/>
              <a:gd name="connsiteY210" fmla="*/ 6271209 h 6858000"/>
              <a:gd name="connsiteX211" fmla="*/ 4783837 w 12192000"/>
              <a:gd name="connsiteY211" fmla="*/ 6167634 h 6858000"/>
              <a:gd name="connsiteX212" fmla="*/ 4762227 w 12192000"/>
              <a:gd name="connsiteY212" fmla="*/ 6024440 h 6858000"/>
              <a:gd name="connsiteX213" fmla="*/ 4838723 w 12192000"/>
              <a:gd name="connsiteY213" fmla="*/ 5969519 h 6858000"/>
              <a:gd name="connsiteX214" fmla="*/ 4832434 w 12192000"/>
              <a:gd name="connsiteY214" fmla="*/ 6018139 h 6858000"/>
              <a:gd name="connsiteX215" fmla="*/ 4836925 w 12192000"/>
              <a:gd name="connsiteY215" fmla="*/ 6140625 h 6858000"/>
              <a:gd name="connsiteX216" fmla="*/ 4960152 w 12192000"/>
              <a:gd name="connsiteY216" fmla="*/ 6263085 h 6858000"/>
              <a:gd name="connsiteX217" fmla="*/ 5043633 w 12192000"/>
              <a:gd name="connsiteY217" fmla="*/ 6297519 h 6858000"/>
              <a:gd name="connsiteX218" fmla="*/ 5032215 w 12192000"/>
              <a:gd name="connsiteY218" fmla="*/ 6342073 h 6858000"/>
              <a:gd name="connsiteX219" fmla="*/ 5059808 w 12192000"/>
              <a:gd name="connsiteY219" fmla="*/ 6394795 h 6858000"/>
              <a:gd name="connsiteX220" fmla="*/ 5074625 w 12192000"/>
              <a:gd name="connsiteY220" fmla="*/ 6383907 h 6858000"/>
              <a:gd name="connsiteX221" fmla="*/ 5077420 w 12192000"/>
              <a:gd name="connsiteY221" fmla="*/ 6321825 h 6858000"/>
              <a:gd name="connsiteX222" fmla="*/ 5108403 w 12192000"/>
              <a:gd name="connsiteY222" fmla="*/ 6232674 h 6858000"/>
              <a:gd name="connsiteX223" fmla="*/ 5144124 w 12192000"/>
              <a:gd name="connsiteY223" fmla="*/ 6098304 h 6858000"/>
              <a:gd name="connsiteX224" fmla="*/ 5098919 w 12192000"/>
              <a:gd name="connsiteY224" fmla="*/ 6026034 h 6858000"/>
              <a:gd name="connsiteX225" fmla="*/ 5169816 w 12192000"/>
              <a:gd name="connsiteY225" fmla="*/ 5891656 h 6858000"/>
              <a:gd name="connsiteX226" fmla="*/ 5227905 w 12192000"/>
              <a:gd name="connsiteY226" fmla="*/ 5895723 h 6858000"/>
              <a:gd name="connsiteX227" fmla="*/ 5347936 w 12192000"/>
              <a:gd name="connsiteY227" fmla="*/ 5782257 h 6858000"/>
              <a:gd name="connsiteX228" fmla="*/ 5294908 w 12192000"/>
              <a:gd name="connsiteY228" fmla="*/ 5338370 h 6858000"/>
              <a:gd name="connsiteX229" fmla="*/ 5422659 w 12192000"/>
              <a:gd name="connsiteY229" fmla="*/ 5167264 h 6858000"/>
              <a:gd name="connsiteX230" fmla="*/ 5289420 w 12192000"/>
              <a:gd name="connsiteY230" fmla="*/ 4968280 h 6858000"/>
              <a:gd name="connsiteX231" fmla="*/ 5299399 w 12192000"/>
              <a:gd name="connsiteY231" fmla="*/ 4623459 h 6858000"/>
              <a:gd name="connsiteX232" fmla="*/ 5293945 w 12192000"/>
              <a:gd name="connsiteY232" fmla="*/ 4400603 h 6858000"/>
              <a:gd name="connsiteX233" fmla="*/ 5271006 w 12192000"/>
              <a:gd name="connsiteY233" fmla="*/ 4243880 h 6858000"/>
              <a:gd name="connsiteX234" fmla="*/ 5508570 w 12192000"/>
              <a:gd name="connsiteY234" fmla="*/ 3858938 h 6858000"/>
              <a:gd name="connsiteX235" fmla="*/ 5762282 w 12192000"/>
              <a:gd name="connsiteY235" fmla="*/ 3814375 h 6858000"/>
              <a:gd name="connsiteX236" fmla="*/ 5662387 w 12192000"/>
              <a:gd name="connsiteY236" fmla="*/ 3578024 h 6858000"/>
              <a:gd name="connsiteX237" fmla="*/ 5827556 w 12192000"/>
              <a:gd name="connsiteY237" fmla="*/ 3279999 h 6858000"/>
              <a:gd name="connsiteX238" fmla="*/ 5887834 w 12192000"/>
              <a:gd name="connsiteY238" fmla="*/ 2874342 h 6858000"/>
              <a:gd name="connsiteX239" fmla="*/ 6025444 w 12192000"/>
              <a:gd name="connsiteY239" fmla="*/ 2808177 h 6858000"/>
              <a:gd name="connsiteX240" fmla="*/ 6063254 w 12192000"/>
              <a:gd name="connsiteY240" fmla="*/ 2619081 h 6858000"/>
              <a:gd name="connsiteX241" fmla="*/ 6232348 w 12192000"/>
              <a:gd name="connsiteY241" fmla="*/ 2397581 h 6858000"/>
              <a:gd name="connsiteX242" fmla="*/ 6164945 w 12192000"/>
              <a:gd name="connsiteY242" fmla="*/ 2237302 h 6858000"/>
              <a:gd name="connsiteX243" fmla="*/ 6235944 w 12192000"/>
              <a:gd name="connsiteY243" fmla="*/ 2179653 h 6858000"/>
              <a:gd name="connsiteX244" fmla="*/ 6292730 w 12192000"/>
              <a:gd name="connsiteY244" fmla="*/ 2067159 h 6858000"/>
              <a:gd name="connsiteX245" fmla="*/ 6324216 w 12192000"/>
              <a:gd name="connsiteY245" fmla="*/ 1999621 h 6858000"/>
              <a:gd name="connsiteX246" fmla="*/ 6537614 w 12192000"/>
              <a:gd name="connsiteY246" fmla="*/ 1804669 h 6858000"/>
              <a:gd name="connsiteX247" fmla="*/ 6629413 w 12192000"/>
              <a:gd name="connsiteY247" fmla="*/ 1710821 h 6858000"/>
              <a:gd name="connsiteX248" fmla="*/ 6851401 w 12192000"/>
              <a:gd name="connsiteY248" fmla="*/ 1734428 h 6858000"/>
              <a:gd name="connsiteX249" fmla="*/ 6876998 w 12192000"/>
              <a:gd name="connsiteY249" fmla="*/ 1657468 h 6858000"/>
              <a:gd name="connsiteX250" fmla="*/ 6929694 w 12192000"/>
              <a:gd name="connsiteY250" fmla="*/ 1522391 h 6858000"/>
              <a:gd name="connsiteX251" fmla="*/ 6908093 w 12192000"/>
              <a:gd name="connsiteY251" fmla="*/ 1381891 h 6858000"/>
              <a:gd name="connsiteX252" fmla="*/ 7049792 w 12192000"/>
              <a:gd name="connsiteY252" fmla="*/ 1371099 h 6858000"/>
              <a:gd name="connsiteX253" fmla="*/ 7142887 w 12192000"/>
              <a:gd name="connsiteY253" fmla="*/ 1281947 h 6858000"/>
              <a:gd name="connsiteX254" fmla="*/ 7285950 w 12192000"/>
              <a:gd name="connsiteY254" fmla="*/ 1477769 h 6858000"/>
              <a:gd name="connsiteX255" fmla="*/ 7418166 w 12192000"/>
              <a:gd name="connsiteY255" fmla="*/ 1560227 h 6858000"/>
              <a:gd name="connsiteX256" fmla="*/ 7526216 w 12192000"/>
              <a:gd name="connsiteY256" fmla="*/ 1502076 h 6858000"/>
              <a:gd name="connsiteX257" fmla="*/ 7584228 w 12192000"/>
              <a:gd name="connsiteY257" fmla="*/ 1481861 h 6858000"/>
              <a:gd name="connsiteX258" fmla="*/ 7662454 w 12192000"/>
              <a:gd name="connsiteY258" fmla="*/ 1520994 h 6858000"/>
              <a:gd name="connsiteX259" fmla="*/ 7739409 w 12192000"/>
              <a:gd name="connsiteY259" fmla="*/ 1556126 h 6858000"/>
              <a:gd name="connsiteX260" fmla="*/ 7798828 w 12192000"/>
              <a:gd name="connsiteY260" fmla="*/ 1502076 h 6858000"/>
              <a:gd name="connsiteX261" fmla="*/ 7882438 w 12192000"/>
              <a:gd name="connsiteY261" fmla="*/ 1368405 h 6858000"/>
              <a:gd name="connsiteX262" fmla="*/ 7854114 w 12192000"/>
              <a:gd name="connsiteY262" fmla="*/ 1283311 h 6858000"/>
              <a:gd name="connsiteX263" fmla="*/ 7858144 w 12192000"/>
              <a:gd name="connsiteY263" fmla="*/ 1056389 h 6858000"/>
              <a:gd name="connsiteX264" fmla="*/ 7908104 w 12192000"/>
              <a:gd name="connsiteY264" fmla="*/ 987520 h 6858000"/>
              <a:gd name="connsiteX265" fmla="*/ 7943689 w 12192000"/>
              <a:gd name="connsiteY265" fmla="*/ 883049 h 6858000"/>
              <a:gd name="connsiteX266" fmla="*/ 8035420 w 12192000"/>
              <a:gd name="connsiteY266" fmla="*/ 868633 h 6858000"/>
              <a:gd name="connsiteX267" fmla="*/ 8131685 w 12192000"/>
              <a:gd name="connsiteY267" fmla="*/ 793965 h 6858000"/>
              <a:gd name="connsiteX268" fmla="*/ 8155988 w 12192000"/>
              <a:gd name="connsiteY268" fmla="*/ 774150 h 6858000"/>
              <a:gd name="connsiteX269" fmla="*/ 8317056 w 12192000"/>
              <a:gd name="connsiteY269" fmla="*/ 884848 h 6858000"/>
              <a:gd name="connsiteX270" fmla="*/ 8442080 w 12192000"/>
              <a:gd name="connsiteY270" fmla="*/ 963206 h 6858000"/>
              <a:gd name="connsiteX271" fmla="*/ 8429069 w 12192000"/>
              <a:gd name="connsiteY271" fmla="*/ 1069876 h 6858000"/>
              <a:gd name="connsiteX272" fmla="*/ 8396679 w 12192000"/>
              <a:gd name="connsiteY272" fmla="*/ 1183376 h 6858000"/>
              <a:gd name="connsiteX273" fmla="*/ 8489782 w 12192000"/>
              <a:gd name="connsiteY273" fmla="*/ 1203658 h 6858000"/>
              <a:gd name="connsiteX274" fmla="*/ 8501900 w 12192000"/>
              <a:gd name="connsiteY274" fmla="*/ 1087498 h 6858000"/>
              <a:gd name="connsiteX275" fmla="*/ 8588271 w 12192000"/>
              <a:gd name="connsiteY275" fmla="*/ 933469 h 6858000"/>
              <a:gd name="connsiteX276" fmla="*/ 8647758 w 12192000"/>
              <a:gd name="connsiteY276" fmla="*/ 868633 h 6858000"/>
              <a:gd name="connsiteX277" fmla="*/ 8739463 w 12192000"/>
              <a:gd name="connsiteY277" fmla="*/ 876758 h 6858000"/>
              <a:gd name="connsiteX278" fmla="*/ 8635572 w 12192000"/>
              <a:gd name="connsiteY278" fmla="*/ 780878 h 6858000"/>
              <a:gd name="connsiteX279" fmla="*/ 8524865 w 12192000"/>
              <a:gd name="connsiteY279" fmla="*/ 855145 h 6858000"/>
              <a:gd name="connsiteX280" fmla="*/ 8488453 w 12192000"/>
              <a:gd name="connsiteY280" fmla="*/ 797096 h 6858000"/>
              <a:gd name="connsiteX281" fmla="*/ 8407467 w 12192000"/>
              <a:gd name="connsiteY281" fmla="*/ 710642 h 6858000"/>
              <a:gd name="connsiteX282" fmla="*/ 8391285 w 12192000"/>
              <a:gd name="connsiteY282" fmla="*/ 674176 h 6858000"/>
              <a:gd name="connsiteX283" fmla="*/ 8585578 w 12192000"/>
              <a:gd name="connsiteY283" fmla="*/ 625554 h 6858000"/>
              <a:gd name="connsiteX284" fmla="*/ 8623455 w 12192000"/>
              <a:gd name="connsiteY284" fmla="*/ 459441 h 6858000"/>
              <a:gd name="connsiteX285" fmla="*/ 8503561 w 12192000"/>
              <a:gd name="connsiteY285" fmla="*/ 382478 h 6858000"/>
              <a:gd name="connsiteX286" fmla="*/ 8364989 w 12192000"/>
              <a:gd name="connsiteY286" fmla="*/ 375685 h 6858000"/>
              <a:gd name="connsiteX287" fmla="*/ 8287300 w 12192000"/>
              <a:gd name="connsiteY287" fmla="*/ 300054 h 6858000"/>
              <a:gd name="connsiteX288" fmla="*/ 8217204 w 12192000"/>
              <a:gd name="connsiteY288" fmla="*/ 455345 h 6858000"/>
              <a:gd name="connsiteX289" fmla="*/ 8167270 w 12192000"/>
              <a:gd name="connsiteY289" fmla="*/ 463470 h 6858000"/>
              <a:gd name="connsiteX290" fmla="*/ 8128089 w 12192000"/>
              <a:gd name="connsiteY290" fmla="*/ 367592 h 6858000"/>
              <a:gd name="connsiteX291" fmla="*/ 8172596 w 12192000"/>
              <a:gd name="connsiteY291" fmla="*/ 256828 h 6858000"/>
              <a:gd name="connsiteX292" fmla="*/ 8097392 w 12192000"/>
              <a:gd name="connsiteY292" fmla="*/ 231002 h 6858000"/>
              <a:gd name="connsiteX293" fmla="*/ 7696240 w 12192000"/>
              <a:gd name="connsiteY293" fmla="*/ 225090 h 6858000"/>
              <a:gd name="connsiteX294" fmla="*/ 7644311 w 12192000"/>
              <a:gd name="connsiteY294" fmla="*/ 250733 h 6858000"/>
              <a:gd name="connsiteX295" fmla="*/ 7620715 w 12192000"/>
              <a:gd name="connsiteY295" fmla="*/ 270315 h 6858000"/>
              <a:gd name="connsiteX296" fmla="*/ 7637519 w 12192000"/>
              <a:gd name="connsiteY296" fmla="*/ 320968 h 6858000"/>
              <a:gd name="connsiteX297" fmla="*/ 7698736 w 12192000"/>
              <a:gd name="connsiteY297" fmla="*/ 339251 h 6858000"/>
              <a:gd name="connsiteX298" fmla="*/ 7746830 w 12192000"/>
              <a:gd name="connsiteY298" fmla="*/ 306814 h 6858000"/>
              <a:gd name="connsiteX299" fmla="*/ 7730623 w 12192000"/>
              <a:gd name="connsiteY299" fmla="*/ 260890 h 6858000"/>
              <a:gd name="connsiteX300" fmla="*/ 7696240 w 12192000"/>
              <a:gd name="connsiteY300" fmla="*/ 225090 h 6858000"/>
              <a:gd name="connsiteX301" fmla="*/ 0 w 12192000"/>
              <a:gd name="connsiteY301" fmla="*/ 0 h 6858000"/>
              <a:gd name="connsiteX302" fmla="*/ 12192000 w 12192000"/>
              <a:gd name="connsiteY302" fmla="*/ 0 h 6858000"/>
              <a:gd name="connsiteX303" fmla="*/ 12192000 w 12192000"/>
              <a:gd name="connsiteY303" fmla="*/ 6858000 h 6858000"/>
              <a:gd name="connsiteX304" fmla="*/ 0 w 12192000"/>
              <a:gd name="connsiteY30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</a:cxnLst>
            <a:rect l="l" t="t" r="r" b="b"/>
            <a:pathLst>
              <a:path w="12192000" h="6858000">
                <a:moveTo>
                  <a:pt x="5547771" y="1844497"/>
                </a:moveTo>
                <a:cubicBezTo>
                  <a:pt x="5531308" y="1844855"/>
                  <a:pt x="5502462" y="1859473"/>
                  <a:pt x="5504513" y="1879429"/>
                </a:cubicBezTo>
                <a:cubicBezTo>
                  <a:pt x="5507206" y="1905969"/>
                  <a:pt x="5499980" y="1946464"/>
                  <a:pt x="5498190" y="1957292"/>
                </a:cubicBezTo>
                <a:cubicBezTo>
                  <a:pt x="5496392" y="1968085"/>
                  <a:pt x="5520687" y="1986995"/>
                  <a:pt x="5536902" y="1974411"/>
                </a:cubicBezTo>
                <a:cubicBezTo>
                  <a:pt x="5553076" y="1961785"/>
                  <a:pt x="5583701" y="1962688"/>
                  <a:pt x="5575580" y="1909566"/>
                </a:cubicBezTo>
                <a:cubicBezTo>
                  <a:pt x="5569854" y="1871671"/>
                  <a:pt x="5562995" y="1862745"/>
                  <a:pt x="5558504" y="1849223"/>
                </a:cubicBezTo>
                <a:cubicBezTo>
                  <a:pt x="5557371" y="1845843"/>
                  <a:pt x="5553259" y="1844378"/>
                  <a:pt x="5547771" y="1844497"/>
                </a:cubicBezTo>
                <a:close/>
                <a:moveTo>
                  <a:pt x="5687184" y="1757378"/>
                </a:moveTo>
                <a:cubicBezTo>
                  <a:pt x="5654769" y="1747454"/>
                  <a:pt x="5622942" y="1788248"/>
                  <a:pt x="5610697" y="1799707"/>
                </a:cubicBezTo>
                <a:cubicBezTo>
                  <a:pt x="5596714" y="1812793"/>
                  <a:pt x="5608899" y="1829409"/>
                  <a:pt x="5602577" y="1844499"/>
                </a:cubicBezTo>
                <a:cubicBezTo>
                  <a:pt x="5596279" y="1859615"/>
                  <a:pt x="5614293" y="1874432"/>
                  <a:pt x="5630466" y="1878030"/>
                </a:cubicBezTo>
                <a:cubicBezTo>
                  <a:pt x="5646674" y="1881628"/>
                  <a:pt x="5685352" y="1854619"/>
                  <a:pt x="5703365" y="1837500"/>
                </a:cubicBezTo>
                <a:cubicBezTo>
                  <a:pt x="5721303" y="1820415"/>
                  <a:pt x="5725794" y="1801505"/>
                  <a:pt x="5734783" y="1784386"/>
                </a:cubicBezTo>
                <a:cubicBezTo>
                  <a:pt x="5743876" y="1767267"/>
                  <a:pt x="5719573" y="1767267"/>
                  <a:pt x="5687184" y="1757378"/>
                </a:cubicBezTo>
                <a:close/>
                <a:moveTo>
                  <a:pt x="5879840" y="1699846"/>
                </a:moveTo>
                <a:cubicBezTo>
                  <a:pt x="5864657" y="1701881"/>
                  <a:pt x="5841870" y="1715049"/>
                  <a:pt x="5841870" y="1715049"/>
                </a:cubicBezTo>
                <a:cubicBezTo>
                  <a:pt x="5827052" y="1722577"/>
                  <a:pt x="5808578" y="1742057"/>
                  <a:pt x="5802357" y="1755843"/>
                </a:cubicBezTo>
                <a:cubicBezTo>
                  <a:pt x="5796000" y="1769629"/>
                  <a:pt x="5774399" y="1790678"/>
                  <a:pt x="5769968" y="1803296"/>
                </a:cubicBezTo>
                <a:cubicBezTo>
                  <a:pt x="5765477" y="1815888"/>
                  <a:pt x="5778890" y="1824013"/>
                  <a:pt x="5791477" y="1827611"/>
                </a:cubicBezTo>
                <a:cubicBezTo>
                  <a:pt x="5804087" y="1831208"/>
                  <a:pt x="5831151" y="1807797"/>
                  <a:pt x="5846464" y="1796075"/>
                </a:cubicBezTo>
                <a:cubicBezTo>
                  <a:pt x="5861674" y="1784386"/>
                  <a:pt x="5886871" y="1767267"/>
                  <a:pt x="5896859" y="1743856"/>
                </a:cubicBezTo>
                <a:cubicBezTo>
                  <a:pt x="5906674" y="1720445"/>
                  <a:pt x="5900454" y="1713250"/>
                  <a:pt x="5891362" y="1702423"/>
                </a:cubicBezTo>
                <a:cubicBezTo>
                  <a:pt x="5889117" y="1699727"/>
                  <a:pt x="5884901" y="1699168"/>
                  <a:pt x="5879840" y="1699846"/>
                </a:cubicBezTo>
                <a:close/>
                <a:moveTo>
                  <a:pt x="5886116" y="1467718"/>
                </a:moveTo>
                <a:cubicBezTo>
                  <a:pt x="5870741" y="1468166"/>
                  <a:pt x="5856932" y="1478502"/>
                  <a:pt x="5849991" y="1485893"/>
                </a:cubicBezTo>
                <a:cubicBezTo>
                  <a:pt x="5845696" y="1490591"/>
                  <a:pt x="5841870" y="1497386"/>
                  <a:pt x="5829753" y="1501478"/>
                </a:cubicBezTo>
                <a:cubicBezTo>
                  <a:pt x="5817670" y="1505476"/>
                  <a:pt x="5807478" y="1529782"/>
                  <a:pt x="5802757" y="1552102"/>
                </a:cubicBezTo>
                <a:cubicBezTo>
                  <a:pt x="5797994" y="1574345"/>
                  <a:pt x="5804785" y="1591225"/>
                  <a:pt x="5814270" y="1598020"/>
                </a:cubicBezTo>
                <a:cubicBezTo>
                  <a:pt x="5823660" y="1604747"/>
                  <a:pt x="5864170" y="1604048"/>
                  <a:pt x="5872257" y="1592632"/>
                </a:cubicBezTo>
                <a:cubicBezTo>
                  <a:pt x="5880378" y="1581140"/>
                  <a:pt x="5928275" y="1570312"/>
                  <a:pt x="5944457" y="1554097"/>
                </a:cubicBezTo>
                <a:cubicBezTo>
                  <a:pt x="5960665" y="1537916"/>
                  <a:pt x="5952578" y="1520993"/>
                  <a:pt x="5947849" y="1500779"/>
                </a:cubicBezTo>
                <a:cubicBezTo>
                  <a:pt x="5943154" y="1480463"/>
                  <a:pt x="5922856" y="1481162"/>
                  <a:pt x="5901818" y="1471042"/>
                </a:cubicBezTo>
                <a:cubicBezTo>
                  <a:pt x="5896541" y="1468519"/>
                  <a:pt x="5891241" y="1467569"/>
                  <a:pt x="5886116" y="1467718"/>
                </a:cubicBezTo>
                <a:close/>
                <a:moveTo>
                  <a:pt x="6100036" y="1288532"/>
                </a:moveTo>
                <a:cubicBezTo>
                  <a:pt x="6096218" y="1289425"/>
                  <a:pt x="6091222" y="1291629"/>
                  <a:pt x="6084854" y="1294402"/>
                </a:cubicBezTo>
                <a:cubicBezTo>
                  <a:pt x="6061326" y="1304659"/>
                  <a:pt x="6034459" y="1340823"/>
                  <a:pt x="6020748" y="1358974"/>
                </a:cubicBezTo>
                <a:cubicBezTo>
                  <a:pt x="6007165" y="1376690"/>
                  <a:pt x="5983562" y="1406896"/>
                  <a:pt x="5975475" y="1435942"/>
                </a:cubicBezTo>
                <a:cubicBezTo>
                  <a:pt x="5967388" y="1464946"/>
                  <a:pt x="5975475" y="1516295"/>
                  <a:pt x="5984269" y="1562920"/>
                </a:cubicBezTo>
                <a:cubicBezTo>
                  <a:pt x="5993054" y="1609478"/>
                  <a:pt x="5972151" y="1620271"/>
                  <a:pt x="5935664" y="1646674"/>
                </a:cubicBezTo>
                <a:cubicBezTo>
                  <a:pt x="5899252" y="1672984"/>
                  <a:pt x="5939763" y="1683811"/>
                  <a:pt x="5923555" y="1705423"/>
                </a:cubicBezTo>
                <a:cubicBezTo>
                  <a:pt x="5907374" y="1727036"/>
                  <a:pt x="5952578" y="1737829"/>
                  <a:pt x="5972850" y="1728331"/>
                </a:cubicBezTo>
                <a:cubicBezTo>
                  <a:pt x="5993054" y="1718911"/>
                  <a:pt x="5996446" y="1686506"/>
                  <a:pt x="6007234" y="1691902"/>
                </a:cubicBezTo>
                <a:cubicBezTo>
                  <a:pt x="6018047" y="1697299"/>
                  <a:pt x="5996446" y="1726336"/>
                  <a:pt x="6017348" y="1743225"/>
                </a:cubicBezTo>
                <a:cubicBezTo>
                  <a:pt x="6038251" y="1760072"/>
                  <a:pt x="6071978" y="1724938"/>
                  <a:pt x="6076733" y="1694596"/>
                </a:cubicBezTo>
                <a:cubicBezTo>
                  <a:pt x="6081462" y="1664194"/>
                  <a:pt x="6135453" y="1616239"/>
                  <a:pt x="6161110" y="1597321"/>
                </a:cubicBezTo>
                <a:cubicBezTo>
                  <a:pt x="6186742" y="1578437"/>
                  <a:pt x="6174565" y="1542604"/>
                  <a:pt x="6178621" y="1518997"/>
                </a:cubicBezTo>
                <a:cubicBezTo>
                  <a:pt x="6182720" y="1495382"/>
                  <a:pt x="6180649" y="1461553"/>
                  <a:pt x="6169836" y="1440000"/>
                </a:cubicBezTo>
                <a:cubicBezTo>
                  <a:pt x="6159048" y="1418388"/>
                  <a:pt x="6149564" y="1444033"/>
                  <a:pt x="6144238" y="1494683"/>
                </a:cubicBezTo>
                <a:cubicBezTo>
                  <a:pt x="6138844" y="1545307"/>
                  <a:pt x="6107120" y="1573714"/>
                  <a:pt x="6072677" y="1619632"/>
                </a:cubicBezTo>
                <a:cubicBezTo>
                  <a:pt x="6038251" y="1665558"/>
                  <a:pt x="6055763" y="1431210"/>
                  <a:pt x="6055763" y="1431210"/>
                </a:cubicBezTo>
                <a:cubicBezTo>
                  <a:pt x="6059861" y="1362308"/>
                  <a:pt x="6101666" y="1390680"/>
                  <a:pt x="6107827" y="1335964"/>
                </a:cubicBezTo>
                <a:cubicBezTo>
                  <a:pt x="6112345" y="1294978"/>
                  <a:pt x="6111491" y="1285854"/>
                  <a:pt x="6100036" y="1288532"/>
                </a:cubicBezTo>
                <a:close/>
                <a:moveTo>
                  <a:pt x="6385389" y="1136902"/>
                </a:moveTo>
                <a:cubicBezTo>
                  <a:pt x="6362604" y="1137579"/>
                  <a:pt x="6332234" y="1147370"/>
                  <a:pt x="6332234" y="1178439"/>
                </a:cubicBezTo>
                <a:cubicBezTo>
                  <a:pt x="6332234" y="1219873"/>
                  <a:pt x="6325384" y="1219873"/>
                  <a:pt x="6315132" y="1217170"/>
                </a:cubicBezTo>
                <a:cubicBezTo>
                  <a:pt x="6264797" y="1203521"/>
                  <a:pt x="6279215" y="1217170"/>
                  <a:pt x="6258509" y="1244119"/>
                </a:cubicBezTo>
                <a:cubicBezTo>
                  <a:pt x="6237802" y="1271128"/>
                  <a:pt x="6262999" y="1280216"/>
                  <a:pt x="6276454" y="1294539"/>
                </a:cubicBezTo>
                <a:cubicBezTo>
                  <a:pt x="6289935" y="1309024"/>
                  <a:pt x="6261142" y="1325171"/>
                  <a:pt x="6246826" y="1359375"/>
                </a:cubicBezTo>
                <a:cubicBezTo>
                  <a:pt x="6232348" y="1393613"/>
                  <a:pt x="6287302" y="1399905"/>
                  <a:pt x="6311605" y="1399010"/>
                </a:cubicBezTo>
                <a:cubicBezTo>
                  <a:pt x="6335830" y="1398106"/>
                  <a:pt x="6335830" y="1375599"/>
                  <a:pt x="6369123" y="1351284"/>
                </a:cubicBezTo>
                <a:cubicBezTo>
                  <a:pt x="6402441" y="1326970"/>
                  <a:pt x="6426735" y="1339562"/>
                  <a:pt x="6424937" y="1323372"/>
                </a:cubicBezTo>
                <a:cubicBezTo>
                  <a:pt x="6423114" y="1307157"/>
                  <a:pt x="6428533" y="1277420"/>
                  <a:pt x="6437523" y="1254009"/>
                </a:cubicBezTo>
                <a:cubicBezTo>
                  <a:pt x="6446513" y="1230666"/>
                  <a:pt x="6446513" y="1217170"/>
                  <a:pt x="6449205" y="1192864"/>
                </a:cubicBezTo>
                <a:cubicBezTo>
                  <a:pt x="6451932" y="1168456"/>
                  <a:pt x="6422210" y="1144209"/>
                  <a:pt x="6404239" y="1138813"/>
                </a:cubicBezTo>
                <a:cubicBezTo>
                  <a:pt x="6399736" y="1137464"/>
                  <a:pt x="6392984" y="1136676"/>
                  <a:pt x="6385389" y="1136902"/>
                </a:cubicBezTo>
                <a:close/>
                <a:moveTo>
                  <a:pt x="6552628" y="1061351"/>
                </a:moveTo>
                <a:cubicBezTo>
                  <a:pt x="6527499" y="1050558"/>
                  <a:pt x="6490815" y="1093987"/>
                  <a:pt x="6488812" y="1096485"/>
                </a:cubicBezTo>
                <a:cubicBezTo>
                  <a:pt x="6442014" y="1153230"/>
                  <a:pt x="6458230" y="1149607"/>
                  <a:pt x="6479831" y="1148703"/>
                </a:cubicBezTo>
                <a:cubicBezTo>
                  <a:pt x="6501398" y="1147740"/>
                  <a:pt x="6521202" y="1147740"/>
                  <a:pt x="6531121" y="1127995"/>
                </a:cubicBezTo>
                <a:cubicBezTo>
                  <a:pt x="6541005" y="1108207"/>
                  <a:pt x="6577826" y="1148703"/>
                  <a:pt x="6609414" y="1141508"/>
                </a:cubicBezTo>
                <a:cubicBezTo>
                  <a:pt x="6640900" y="1134321"/>
                  <a:pt x="6616606" y="1127091"/>
                  <a:pt x="6609414" y="1096485"/>
                </a:cubicBezTo>
                <a:cubicBezTo>
                  <a:pt x="6602119" y="1065878"/>
                  <a:pt x="6577826" y="1072179"/>
                  <a:pt x="6552628" y="1061351"/>
                </a:cubicBezTo>
                <a:close/>
                <a:moveTo>
                  <a:pt x="6669256" y="889694"/>
                </a:moveTo>
                <a:cubicBezTo>
                  <a:pt x="6665369" y="888459"/>
                  <a:pt x="6662635" y="888286"/>
                  <a:pt x="6661802" y="889775"/>
                </a:cubicBezTo>
                <a:cubicBezTo>
                  <a:pt x="6658410" y="895675"/>
                  <a:pt x="6630086" y="899734"/>
                  <a:pt x="6609814" y="914585"/>
                </a:cubicBezTo>
                <a:cubicBezTo>
                  <a:pt x="6589542" y="929469"/>
                  <a:pt x="6568000" y="938899"/>
                  <a:pt x="6568000" y="964509"/>
                </a:cubicBezTo>
                <a:cubicBezTo>
                  <a:pt x="6568000" y="990213"/>
                  <a:pt x="6572030" y="1009831"/>
                  <a:pt x="6592303" y="1008433"/>
                </a:cubicBezTo>
                <a:cubicBezTo>
                  <a:pt x="6612506" y="1007137"/>
                  <a:pt x="6615208" y="1001041"/>
                  <a:pt x="6632114" y="991612"/>
                </a:cubicBezTo>
                <a:cubicBezTo>
                  <a:pt x="6633912" y="990546"/>
                  <a:pt x="6669888" y="953086"/>
                  <a:pt x="6694191" y="948984"/>
                </a:cubicBezTo>
                <a:cubicBezTo>
                  <a:pt x="6718494" y="944994"/>
                  <a:pt x="6731301" y="922044"/>
                  <a:pt x="6715094" y="913255"/>
                </a:cubicBezTo>
                <a:cubicBezTo>
                  <a:pt x="6702938" y="906662"/>
                  <a:pt x="6680914" y="893399"/>
                  <a:pt x="6669256" y="889694"/>
                </a:cubicBezTo>
                <a:close/>
                <a:moveTo>
                  <a:pt x="7353455" y="568939"/>
                </a:moveTo>
                <a:cubicBezTo>
                  <a:pt x="7347829" y="570629"/>
                  <a:pt x="7342203" y="575133"/>
                  <a:pt x="7334546" y="574234"/>
                </a:cubicBezTo>
                <a:cubicBezTo>
                  <a:pt x="7319268" y="572436"/>
                  <a:pt x="7275170" y="606638"/>
                  <a:pt x="7275170" y="606638"/>
                </a:cubicBezTo>
                <a:cubicBezTo>
                  <a:pt x="7250867" y="617461"/>
                  <a:pt x="7248175" y="646267"/>
                  <a:pt x="7249973" y="666082"/>
                </a:cubicBezTo>
                <a:cubicBezTo>
                  <a:pt x="7251771" y="685898"/>
                  <a:pt x="7278766" y="693091"/>
                  <a:pt x="7302165" y="703914"/>
                </a:cubicBezTo>
                <a:cubicBezTo>
                  <a:pt x="7325565" y="714705"/>
                  <a:pt x="7330959" y="672377"/>
                  <a:pt x="7353455" y="652562"/>
                </a:cubicBezTo>
                <a:cubicBezTo>
                  <a:pt x="7375960" y="632780"/>
                  <a:pt x="7387642" y="604839"/>
                  <a:pt x="7372364" y="580528"/>
                </a:cubicBezTo>
                <a:cubicBezTo>
                  <a:pt x="7364708" y="568373"/>
                  <a:pt x="7359082" y="567249"/>
                  <a:pt x="7353455" y="568939"/>
                </a:cubicBezTo>
                <a:close/>
                <a:moveTo>
                  <a:pt x="7315596" y="453705"/>
                </a:moveTo>
                <a:cubicBezTo>
                  <a:pt x="7297335" y="453935"/>
                  <a:pt x="7265275" y="468415"/>
                  <a:pt x="7246377" y="477856"/>
                </a:cubicBezTo>
                <a:cubicBezTo>
                  <a:pt x="7221180" y="490478"/>
                  <a:pt x="7225934" y="511458"/>
                  <a:pt x="7213059" y="521082"/>
                </a:cubicBezTo>
                <a:cubicBezTo>
                  <a:pt x="7184333" y="542696"/>
                  <a:pt x="7168152" y="513889"/>
                  <a:pt x="7148349" y="523780"/>
                </a:cubicBezTo>
                <a:cubicBezTo>
                  <a:pt x="7128545" y="533704"/>
                  <a:pt x="7135762" y="558914"/>
                  <a:pt x="7130275" y="584125"/>
                </a:cubicBezTo>
                <a:cubicBezTo>
                  <a:pt x="7124881" y="609334"/>
                  <a:pt x="7159068" y="613863"/>
                  <a:pt x="7184333" y="611166"/>
                </a:cubicBezTo>
                <a:cubicBezTo>
                  <a:pt x="7209463" y="608435"/>
                  <a:pt x="7303963" y="537301"/>
                  <a:pt x="7311147" y="521082"/>
                </a:cubicBezTo>
                <a:cubicBezTo>
                  <a:pt x="7318339" y="504898"/>
                  <a:pt x="7336344" y="474259"/>
                  <a:pt x="7328258" y="458940"/>
                </a:cubicBezTo>
                <a:cubicBezTo>
                  <a:pt x="7326237" y="455136"/>
                  <a:pt x="7321683" y="453629"/>
                  <a:pt x="7315596" y="453705"/>
                </a:cubicBezTo>
                <a:close/>
                <a:moveTo>
                  <a:pt x="8097392" y="231002"/>
                </a:moveTo>
                <a:cubicBezTo>
                  <a:pt x="8073779" y="231851"/>
                  <a:pt x="8053200" y="241309"/>
                  <a:pt x="8040388" y="256828"/>
                </a:cubicBezTo>
                <a:cubicBezTo>
                  <a:pt x="8014723" y="287933"/>
                  <a:pt x="8016120" y="298723"/>
                  <a:pt x="8024206" y="358168"/>
                </a:cubicBezTo>
                <a:cubicBezTo>
                  <a:pt x="8032293" y="417546"/>
                  <a:pt x="7948112" y="591352"/>
                  <a:pt x="7928342" y="547226"/>
                </a:cubicBezTo>
                <a:cubicBezTo>
                  <a:pt x="7919191" y="526712"/>
                  <a:pt x="7936429" y="364895"/>
                  <a:pt x="7923017" y="343282"/>
                </a:cubicBezTo>
                <a:cubicBezTo>
                  <a:pt x="7909502" y="321668"/>
                  <a:pt x="7877112" y="302753"/>
                  <a:pt x="7863598" y="363563"/>
                </a:cubicBezTo>
                <a:cubicBezTo>
                  <a:pt x="7850058" y="424307"/>
                  <a:pt x="7728630" y="634979"/>
                  <a:pt x="7721898" y="690394"/>
                </a:cubicBezTo>
                <a:cubicBezTo>
                  <a:pt x="7715149" y="745743"/>
                  <a:pt x="7678661" y="825468"/>
                  <a:pt x="7682726" y="756566"/>
                </a:cubicBezTo>
                <a:cubicBezTo>
                  <a:pt x="7686756" y="687697"/>
                  <a:pt x="7719205" y="629584"/>
                  <a:pt x="7696241" y="589121"/>
                </a:cubicBezTo>
                <a:cubicBezTo>
                  <a:pt x="7673335" y="548525"/>
                  <a:pt x="7705724" y="585858"/>
                  <a:pt x="7727326" y="507097"/>
                </a:cubicBezTo>
                <a:cubicBezTo>
                  <a:pt x="7748834" y="428336"/>
                  <a:pt x="7785313" y="398697"/>
                  <a:pt x="7748834" y="378383"/>
                </a:cubicBezTo>
                <a:cubicBezTo>
                  <a:pt x="7712414" y="358168"/>
                  <a:pt x="7729524" y="452647"/>
                  <a:pt x="7637759" y="401328"/>
                </a:cubicBezTo>
                <a:cubicBezTo>
                  <a:pt x="7545951" y="350042"/>
                  <a:pt x="7555034" y="377084"/>
                  <a:pt x="7549547" y="454445"/>
                </a:cubicBezTo>
                <a:cubicBezTo>
                  <a:pt x="7544221" y="531908"/>
                  <a:pt x="7500047" y="604840"/>
                  <a:pt x="7453350" y="668781"/>
                </a:cubicBezTo>
                <a:cubicBezTo>
                  <a:pt x="7406552" y="732721"/>
                  <a:pt x="7438873" y="804789"/>
                  <a:pt x="7419129" y="816474"/>
                </a:cubicBezTo>
                <a:cubicBezTo>
                  <a:pt x="7399360" y="828137"/>
                  <a:pt x="7283258" y="766957"/>
                  <a:pt x="7221181" y="779545"/>
                </a:cubicBezTo>
                <a:cubicBezTo>
                  <a:pt x="7159069" y="792167"/>
                  <a:pt x="7048455" y="767856"/>
                  <a:pt x="7073652" y="810114"/>
                </a:cubicBezTo>
                <a:cubicBezTo>
                  <a:pt x="7098849" y="852443"/>
                  <a:pt x="7141992" y="837123"/>
                  <a:pt x="7157339" y="875854"/>
                </a:cubicBezTo>
                <a:cubicBezTo>
                  <a:pt x="7172584" y="914585"/>
                  <a:pt x="7213060" y="1044266"/>
                  <a:pt x="7157765" y="978091"/>
                </a:cubicBezTo>
                <a:cubicBezTo>
                  <a:pt x="7102445" y="911857"/>
                  <a:pt x="7061969" y="887542"/>
                  <a:pt x="7029580" y="944296"/>
                </a:cubicBezTo>
                <a:cubicBezTo>
                  <a:pt x="6997097" y="1001042"/>
                  <a:pt x="6949898" y="1002406"/>
                  <a:pt x="6939110" y="1045570"/>
                </a:cubicBezTo>
                <a:cubicBezTo>
                  <a:pt x="6928364" y="1088794"/>
                  <a:pt x="6899997" y="1042868"/>
                  <a:pt x="6902699" y="1011835"/>
                </a:cubicBezTo>
                <a:cubicBezTo>
                  <a:pt x="6905391" y="980794"/>
                  <a:pt x="6863518" y="968602"/>
                  <a:pt x="6847311" y="988919"/>
                </a:cubicBezTo>
                <a:cubicBezTo>
                  <a:pt x="6831094" y="1009132"/>
                  <a:pt x="6844677" y="1052356"/>
                  <a:pt x="6806835" y="1053661"/>
                </a:cubicBezTo>
                <a:cubicBezTo>
                  <a:pt x="6769085" y="1055059"/>
                  <a:pt x="6732674" y="992917"/>
                  <a:pt x="6721818" y="1011835"/>
                </a:cubicBezTo>
                <a:cubicBezTo>
                  <a:pt x="6711072" y="1030744"/>
                  <a:pt x="6628221" y="1094685"/>
                  <a:pt x="6656110" y="1132521"/>
                </a:cubicBezTo>
                <a:cubicBezTo>
                  <a:pt x="6684009" y="1170315"/>
                  <a:pt x="6750611" y="1262134"/>
                  <a:pt x="6701120" y="1228868"/>
                </a:cubicBezTo>
                <a:cubicBezTo>
                  <a:pt x="6651620" y="1195560"/>
                  <a:pt x="6585512" y="1095589"/>
                  <a:pt x="6612507" y="1288709"/>
                </a:cubicBezTo>
                <a:cubicBezTo>
                  <a:pt x="6612507" y="1288709"/>
                  <a:pt x="6597629" y="1325172"/>
                  <a:pt x="6539608" y="1218475"/>
                </a:cubicBezTo>
                <a:cubicBezTo>
                  <a:pt x="6539608" y="1218475"/>
                  <a:pt x="6516711" y="1196863"/>
                  <a:pt x="6515416" y="1334670"/>
                </a:cubicBezTo>
                <a:cubicBezTo>
                  <a:pt x="6514010" y="1472372"/>
                  <a:pt x="6462721" y="1375165"/>
                  <a:pt x="6446513" y="1444033"/>
                </a:cubicBezTo>
                <a:cubicBezTo>
                  <a:pt x="6430331" y="1512902"/>
                  <a:pt x="6491113" y="1546705"/>
                  <a:pt x="6468115" y="1566919"/>
                </a:cubicBezTo>
                <a:cubicBezTo>
                  <a:pt x="6445141" y="1587235"/>
                  <a:pt x="6260239" y="1566919"/>
                  <a:pt x="6246826" y="1639889"/>
                </a:cubicBezTo>
                <a:cubicBezTo>
                  <a:pt x="6233311" y="1712816"/>
                  <a:pt x="6209017" y="1660162"/>
                  <a:pt x="6264337" y="1695236"/>
                </a:cubicBezTo>
                <a:cubicBezTo>
                  <a:pt x="6319657" y="1730335"/>
                  <a:pt x="6400643" y="1741154"/>
                  <a:pt x="6397942" y="1762775"/>
                </a:cubicBezTo>
                <a:cubicBezTo>
                  <a:pt x="6395215" y="1784387"/>
                  <a:pt x="6350709" y="1803296"/>
                  <a:pt x="6302112" y="1780354"/>
                </a:cubicBezTo>
                <a:cubicBezTo>
                  <a:pt x="6253549" y="1757378"/>
                  <a:pt x="6205421" y="1756475"/>
                  <a:pt x="6194565" y="1833008"/>
                </a:cubicBezTo>
                <a:cubicBezTo>
                  <a:pt x="6183752" y="1909566"/>
                  <a:pt x="6173867" y="1914963"/>
                  <a:pt x="6155921" y="1897844"/>
                </a:cubicBezTo>
                <a:cubicBezTo>
                  <a:pt x="6137882" y="1880733"/>
                  <a:pt x="6033564" y="1864543"/>
                  <a:pt x="6042546" y="1895150"/>
                </a:cubicBezTo>
                <a:cubicBezTo>
                  <a:pt x="6051536" y="1925756"/>
                  <a:pt x="6084854" y="1912269"/>
                  <a:pt x="6098335" y="1948297"/>
                </a:cubicBezTo>
                <a:cubicBezTo>
                  <a:pt x="6111849" y="1984300"/>
                  <a:pt x="5912068" y="1994420"/>
                  <a:pt x="5926248" y="2046443"/>
                </a:cubicBezTo>
                <a:cubicBezTo>
                  <a:pt x="5940461" y="2098396"/>
                  <a:pt x="6015951" y="2032256"/>
                  <a:pt x="6043049" y="2046443"/>
                </a:cubicBezTo>
                <a:cubicBezTo>
                  <a:pt x="6069976" y="2060561"/>
                  <a:pt x="6071978" y="2068055"/>
                  <a:pt x="6050437" y="2084909"/>
                </a:cubicBezTo>
                <a:cubicBezTo>
                  <a:pt x="6028835" y="2101791"/>
                  <a:pt x="5985667" y="2108517"/>
                  <a:pt x="6004533" y="2138228"/>
                </a:cubicBezTo>
                <a:cubicBezTo>
                  <a:pt x="6023374" y="2167964"/>
                  <a:pt x="6086652" y="2211188"/>
                  <a:pt x="6076733" y="2233704"/>
                </a:cubicBezTo>
                <a:cubicBezTo>
                  <a:pt x="6066849" y="2256211"/>
                  <a:pt x="6053334" y="2206662"/>
                  <a:pt x="5996650" y="2186881"/>
                </a:cubicBezTo>
                <a:cubicBezTo>
                  <a:pt x="5939959" y="2167061"/>
                  <a:pt x="5938101" y="2180547"/>
                  <a:pt x="5925584" y="2205757"/>
                </a:cubicBezTo>
                <a:cubicBezTo>
                  <a:pt x="5913031" y="2231002"/>
                  <a:pt x="5854550" y="2266110"/>
                  <a:pt x="5860772" y="2317459"/>
                </a:cubicBezTo>
                <a:cubicBezTo>
                  <a:pt x="5867127" y="2368782"/>
                  <a:pt x="5794271" y="2437216"/>
                  <a:pt x="5796000" y="2449835"/>
                </a:cubicBezTo>
                <a:cubicBezTo>
                  <a:pt x="5797867" y="2462426"/>
                  <a:pt x="5686690" y="2412901"/>
                  <a:pt x="5684057" y="2449835"/>
                </a:cubicBezTo>
                <a:cubicBezTo>
                  <a:pt x="5681364" y="2486740"/>
                  <a:pt x="5710985" y="2548815"/>
                  <a:pt x="5674573" y="2571825"/>
                </a:cubicBezTo>
                <a:cubicBezTo>
                  <a:pt x="5638093" y="2594742"/>
                  <a:pt x="5582799" y="2613650"/>
                  <a:pt x="5590885" y="2673098"/>
                </a:cubicBezTo>
                <a:cubicBezTo>
                  <a:pt x="5598980" y="2732547"/>
                  <a:pt x="5557167" y="2787895"/>
                  <a:pt x="5551713" y="2818996"/>
                </a:cubicBezTo>
                <a:cubicBezTo>
                  <a:pt x="5546319" y="2850036"/>
                  <a:pt x="5509908" y="2962094"/>
                  <a:pt x="5473421" y="3018848"/>
                </a:cubicBezTo>
                <a:cubicBezTo>
                  <a:pt x="5437008" y="3075594"/>
                  <a:pt x="5399294" y="3260621"/>
                  <a:pt x="5404619" y="3299821"/>
                </a:cubicBezTo>
                <a:cubicBezTo>
                  <a:pt x="5410081" y="3338946"/>
                  <a:pt x="5234595" y="3325457"/>
                  <a:pt x="5234595" y="3391599"/>
                </a:cubicBezTo>
                <a:cubicBezTo>
                  <a:pt x="5234595" y="3457840"/>
                  <a:pt x="5157707" y="3437525"/>
                  <a:pt x="5185998" y="3478054"/>
                </a:cubicBezTo>
                <a:cubicBezTo>
                  <a:pt x="5214391" y="3518584"/>
                  <a:pt x="5273707" y="3475352"/>
                  <a:pt x="5254833" y="3503759"/>
                </a:cubicBezTo>
                <a:cubicBezTo>
                  <a:pt x="5235992" y="3532106"/>
                  <a:pt x="4886356" y="3721226"/>
                  <a:pt x="4878270" y="3810317"/>
                </a:cubicBezTo>
                <a:cubicBezTo>
                  <a:pt x="4870141" y="3899468"/>
                  <a:pt x="4867516" y="3853541"/>
                  <a:pt x="4827040" y="3910253"/>
                </a:cubicBezTo>
                <a:cubicBezTo>
                  <a:pt x="4786530" y="3966998"/>
                  <a:pt x="4721751" y="4012925"/>
                  <a:pt x="4786530" y="4039934"/>
                </a:cubicBezTo>
                <a:cubicBezTo>
                  <a:pt x="4851334" y="4066976"/>
                  <a:pt x="4905325" y="3980520"/>
                  <a:pt x="4988944" y="3950783"/>
                </a:cubicBezTo>
                <a:cubicBezTo>
                  <a:pt x="5072623" y="3921080"/>
                  <a:pt x="5094224" y="3818408"/>
                  <a:pt x="5118527" y="3885947"/>
                </a:cubicBezTo>
                <a:cubicBezTo>
                  <a:pt x="5142822" y="3953477"/>
                  <a:pt x="5210293" y="3996709"/>
                  <a:pt x="5129306" y="4023752"/>
                </a:cubicBezTo>
                <a:cubicBezTo>
                  <a:pt x="5048328" y="4050761"/>
                  <a:pt x="4937714" y="4031843"/>
                  <a:pt x="4894444" y="4072373"/>
                </a:cubicBezTo>
                <a:cubicBezTo>
                  <a:pt x="4851334" y="4112903"/>
                  <a:pt x="4796313" y="4123688"/>
                  <a:pt x="4759066" y="4107506"/>
                </a:cubicBezTo>
                <a:cubicBezTo>
                  <a:pt x="4721751" y="4091291"/>
                  <a:pt x="4665069" y="4131813"/>
                  <a:pt x="4638073" y="4131813"/>
                </a:cubicBezTo>
                <a:cubicBezTo>
                  <a:pt x="4611077" y="4131813"/>
                  <a:pt x="4497736" y="4175045"/>
                  <a:pt x="4468048" y="4253300"/>
                </a:cubicBezTo>
                <a:cubicBezTo>
                  <a:pt x="4438292" y="4331666"/>
                  <a:pt x="4218801" y="4201150"/>
                  <a:pt x="4193604" y="4305553"/>
                </a:cubicBezTo>
                <a:cubicBezTo>
                  <a:pt x="4168475" y="4410024"/>
                  <a:pt x="4238571" y="4415420"/>
                  <a:pt x="4220599" y="4444228"/>
                </a:cubicBezTo>
                <a:cubicBezTo>
                  <a:pt x="4202594" y="4473070"/>
                  <a:pt x="4143277" y="4417219"/>
                  <a:pt x="4112618" y="4417219"/>
                </a:cubicBezTo>
                <a:cubicBezTo>
                  <a:pt x="4081993" y="4417219"/>
                  <a:pt x="4047874" y="4426214"/>
                  <a:pt x="3975877" y="4555895"/>
                </a:cubicBezTo>
                <a:cubicBezTo>
                  <a:pt x="3903915" y="4685508"/>
                  <a:pt x="3828323" y="4557694"/>
                  <a:pt x="3783314" y="4633357"/>
                </a:cubicBezTo>
                <a:cubicBezTo>
                  <a:pt x="3738313" y="4708918"/>
                  <a:pt x="3781525" y="4716148"/>
                  <a:pt x="3752731" y="4737760"/>
                </a:cubicBezTo>
                <a:cubicBezTo>
                  <a:pt x="3723938" y="4759372"/>
                  <a:pt x="3640788" y="4759773"/>
                  <a:pt x="3617755" y="4758468"/>
                </a:cubicBezTo>
                <a:cubicBezTo>
                  <a:pt x="3601607" y="4757573"/>
                  <a:pt x="3648840" y="4817217"/>
                  <a:pt x="3653604" y="4859111"/>
                </a:cubicBezTo>
                <a:cubicBezTo>
                  <a:pt x="3653604" y="4859111"/>
                  <a:pt x="3655529" y="4935875"/>
                  <a:pt x="3695145" y="4980897"/>
                </a:cubicBezTo>
                <a:cubicBezTo>
                  <a:pt x="3734786" y="5025920"/>
                  <a:pt x="3760818" y="5024130"/>
                  <a:pt x="3706895" y="5033116"/>
                </a:cubicBezTo>
                <a:cubicBezTo>
                  <a:pt x="3652905" y="5042144"/>
                  <a:pt x="3587231" y="5060159"/>
                  <a:pt x="3625006" y="5091601"/>
                </a:cubicBezTo>
                <a:cubicBezTo>
                  <a:pt x="3662824" y="5123136"/>
                  <a:pt x="3713116" y="5144749"/>
                  <a:pt x="3691617" y="5158236"/>
                </a:cubicBezTo>
                <a:cubicBezTo>
                  <a:pt x="3669947" y="5171757"/>
                  <a:pt x="3530045" y="5136624"/>
                  <a:pt x="3552345" y="5195364"/>
                </a:cubicBezTo>
                <a:cubicBezTo>
                  <a:pt x="3574543" y="5254182"/>
                  <a:pt x="3642049" y="5257310"/>
                  <a:pt x="3626736" y="5292409"/>
                </a:cubicBezTo>
                <a:cubicBezTo>
                  <a:pt x="3611526" y="5327543"/>
                  <a:pt x="3571919" y="5360886"/>
                  <a:pt x="3569158" y="5390589"/>
                </a:cubicBezTo>
                <a:cubicBezTo>
                  <a:pt x="3566525" y="5420291"/>
                  <a:pt x="3526918" y="5515708"/>
                  <a:pt x="3576410" y="5564397"/>
                </a:cubicBezTo>
                <a:cubicBezTo>
                  <a:pt x="3604368" y="5591832"/>
                  <a:pt x="3706895" y="5659772"/>
                  <a:pt x="3770737" y="5576947"/>
                </a:cubicBezTo>
                <a:cubicBezTo>
                  <a:pt x="3770737" y="5576947"/>
                  <a:pt x="3777025" y="5516603"/>
                  <a:pt x="3853521" y="5499484"/>
                </a:cubicBezTo>
                <a:cubicBezTo>
                  <a:pt x="3930008" y="5482433"/>
                  <a:pt x="3999277" y="5453626"/>
                  <a:pt x="3999277" y="5471649"/>
                </a:cubicBezTo>
                <a:cubicBezTo>
                  <a:pt x="3999277" y="5489663"/>
                  <a:pt x="3973185" y="5483337"/>
                  <a:pt x="3959704" y="5501283"/>
                </a:cubicBezTo>
                <a:cubicBezTo>
                  <a:pt x="3946189" y="5519306"/>
                  <a:pt x="3912002" y="5554440"/>
                  <a:pt x="3896689" y="5598559"/>
                </a:cubicBezTo>
                <a:cubicBezTo>
                  <a:pt x="3881411" y="5642686"/>
                  <a:pt x="3884112" y="5549009"/>
                  <a:pt x="3865203" y="5550808"/>
                </a:cubicBezTo>
                <a:cubicBezTo>
                  <a:pt x="3846329" y="5552641"/>
                  <a:pt x="3799530" y="5565224"/>
                  <a:pt x="3773430" y="5625567"/>
                </a:cubicBezTo>
                <a:cubicBezTo>
                  <a:pt x="3747337" y="5685919"/>
                  <a:pt x="3664622" y="5699406"/>
                  <a:pt x="3695145" y="5747158"/>
                </a:cubicBezTo>
                <a:cubicBezTo>
                  <a:pt x="3725796" y="5794883"/>
                  <a:pt x="3787813" y="5752554"/>
                  <a:pt x="3753694" y="5781362"/>
                </a:cubicBezTo>
                <a:cubicBezTo>
                  <a:pt x="3719439" y="5810169"/>
                  <a:pt x="3684323" y="5839011"/>
                  <a:pt x="3643915" y="5836308"/>
                </a:cubicBezTo>
                <a:cubicBezTo>
                  <a:pt x="3603337" y="5833614"/>
                  <a:pt x="3526918" y="5829079"/>
                  <a:pt x="3518823" y="5895723"/>
                </a:cubicBezTo>
                <a:cubicBezTo>
                  <a:pt x="3510736" y="5962298"/>
                  <a:pt x="3560168" y="6000125"/>
                  <a:pt x="3624111" y="5983006"/>
                </a:cubicBezTo>
                <a:cubicBezTo>
                  <a:pt x="3688021" y="5965921"/>
                  <a:pt x="3650204" y="5911938"/>
                  <a:pt x="3673603" y="5897555"/>
                </a:cubicBezTo>
                <a:cubicBezTo>
                  <a:pt x="3697011" y="5883130"/>
                  <a:pt x="3742838" y="5861518"/>
                  <a:pt x="3758117" y="5893020"/>
                </a:cubicBezTo>
                <a:cubicBezTo>
                  <a:pt x="3773430" y="5924496"/>
                  <a:pt x="3795031" y="5929893"/>
                  <a:pt x="3772535" y="5956901"/>
                </a:cubicBezTo>
                <a:cubicBezTo>
                  <a:pt x="3750098" y="5983944"/>
                  <a:pt x="3675836" y="6001088"/>
                  <a:pt x="3666351" y="6053674"/>
                </a:cubicBezTo>
                <a:cubicBezTo>
                  <a:pt x="3656927" y="6106395"/>
                  <a:pt x="3669112" y="6107794"/>
                  <a:pt x="3662321" y="6142824"/>
                </a:cubicBezTo>
                <a:cubicBezTo>
                  <a:pt x="3655529" y="6177958"/>
                  <a:pt x="3600243" y="6175264"/>
                  <a:pt x="3577313" y="6182059"/>
                </a:cubicBezTo>
                <a:cubicBezTo>
                  <a:pt x="3554339" y="6188751"/>
                  <a:pt x="3501815" y="6206364"/>
                  <a:pt x="3517928" y="6254994"/>
                </a:cubicBezTo>
                <a:cubicBezTo>
                  <a:pt x="3534136" y="6303615"/>
                  <a:pt x="3578208" y="6440448"/>
                  <a:pt x="3694241" y="6505293"/>
                </a:cubicBezTo>
                <a:cubicBezTo>
                  <a:pt x="3810309" y="6570129"/>
                  <a:pt x="3769902" y="6568330"/>
                  <a:pt x="3766212" y="6586319"/>
                </a:cubicBezTo>
                <a:cubicBezTo>
                  <a:pt x="3762616" y="6604333"/>
                  <a:pt x="3781525" y="6616959"/>
                  <a:pt x="3795934" y="6607931"/>
                </a:cubicBezTo>
                <a:cubicBezTo>
                  <a:pt x="3795934" y="6607931"/>
                  <a:pt x="3816138" y="6592082"/>
                  <a:pt x="3841199" y="6610932"/>
                </a:cubicBezTo>
                <a:cubicBezTo>
                  <a:pt x="3866098" y="6629773"/>
                  <a:pt x="3857381" y="6666211"/>
                  <a:pt x="3906608" y="6680398"/>
                </a:cubicBezTo>
                <a:cubicBezTo>
                  <a:pt x="3955869" y="6694618"/>
                  <a:pt x="4040886" y="6715531"/>
                  <a:pt x="4096206" y="6674302"/>
                </a:cubicBezTo>
                <a:cubicBezTo>
                  <a:pt x="4151492" y="6633175"/>
                  <a:pt x="4231882" y="6629773"/>
                  <a:pt x="4258810" y="6608826"/>
                </a:cubicBezTo>
                <a:cubicBezTo>
                  <a:pt x="4285872" y="6587845"/>
                  <a:pt x="4387957" y="6446749"/>
                  <a:pt x="4442852" y="6417037"/>
                </a:cubicBezTo>
                <a:cubicBezTo>
                  <a:pt x="4497736" y="6387301"/>
                  <a:pt x="4612875" y="6297314"/>
                  <a:pt x="4634443" y="6279300"/>
                </a:cubicBezTo>
                <a:cubicBezTo>
                  <a:pt x="4656044" y="6261286"/>
                  <a:pt x="4723550" y="6306343"/>
                  <a:pt x="4728943" y="6271209"/>
                </a:cubicBezTo>
                <a:cubicBezTo>
                  <a:pt x="4734337" y="6236076"/>
                  <a:pt x="4762227" y="6192843"/>
                  <a:pt x="4783837" y="6167634"/>
                </a:cubicBezTo>
                <a:cubicBezTo>
                  <a:pt x="4805439" y="6142424"/>
                  <a:pt x="4749650" y="6086582"/>
                  <a:pt x="4762227" y="6024440"/>
                </a:cubicBezTo>
                <a:cubicBezTo>
                  <a:pt x="4774847" y="5962298"/>
                  <a:pt x="4835963" y="5944309"/>
                  <a:pt x="4838723" y="5969519"/>
                </a:cubicBezTo>
                <a:cubicBezTo>
                  <a:pt x="4841356" y="5994729"/>
                  <a:pt x="4837821" y="6006451"/>
                  <a:pt x="4832434" y="6018139"/>
                </a:cubicBezTo>
                <a:cubicBezTo>
                  <a:pt x="4827040" y="6029930"/>
                  <a:pt x="4821646" y="6107290"/>
                  <a:pt x="4836925" y="6140625"/>
                </a:cubicBezTo>
                <a:cubicBezTo>
                  <a:pt x="4852169" y="6173934"/>
                  <a:pt x="4898039" y="6245096"/>
                  <a:pt x="4960152" y="6263085"/>
                </a:cubicBezTo>
                <a:cubicBezTo>
                  <a:pt x="5022228" y="6281099"/>
                  <a:pt x="5046326" y="6281329"/>
                  <a:pt x="5043633" y="6297519"/>
                </a:cubicBezTo>
                <a:cubicBezTo>
                  <a:pt x="5040932" y="6313734"/>
                  <a:pt x="5027417" y="6311740"/>
                  <a:pt x="5032215" y="6342073"/>
                </a:cubicBezTo>
                <a:cubicBezTo>
                  <a:pt x="5036843" y="6372484"/>
                  <a:pt x="5055819" y="6367087"/>
                  <a:pt x="5059808" y="6394795"/>
                </a:cubicBezTo>
                <a:cubicBezTo>
                  <a:pt x="5063905" y="6422434"/>
                  <a:pt x="5075324" y="6411615"/>
                  <a:pt x="5074625" y="6383907"/>
                </a:cubicBezTo>
                <a:cubicBezTo>
                  <a:pt x="5073952" y="6356259"/>
                  <a:pt x="5069930" y="6358297"/>
                  <a:pt x="5077420" y="6321825"/>
                </a:cubicBezTo>
                <a:cubicBezTo>
                  <a:pt x="5084740" y="6285328"/>
                  <a:pt x="5090833" y="6265113"/>
                  <a:pt x="5108403" y="6232674"/>
                </a:cubicBezTo>
                <a:cubicBezTo>
                  <a:pt x="5125984" y="6200277"/>
                  <a:pt x="5182001" y="6140130"/>
                  <a:pt x="5144124" y="6098304"/>
                </a:cubicBezTo>
                <a:cubicBezTo>
                  <a:pt x="5106341" y="6056436"/>
                  <a:pt x="5077420" y="6048976"/>
                  <a:pt x="5098919" y="6026034"/>
                </a:cubicBezTo>
                <a:cubicBezTo>
                  <a:pt x="5120521" y="6003126"/>
                  <a:pt x="5159003" y="5924061"/>
                  <a:pt x="5169816" y="5891656"/>
                </a:cubicBezTo>
                <a:cubicBezTo>
                  <a:pt x="5180604" y="5859225"/>
                  <a:pt x="5198184" y="5911938"/>
                  <a:pt x="5227905" y="5895723"/>
                </a:cubicBezTo>
                <a:cubicBezTo>
                  <a:pt x="5257525" y="5879532"/>
                  <a:pt x="5342508" y="5886233"/>
                  <a:pt x="5347936" y="5782257"/>
                </a:cubicBezTo>
                <a:cubicBezTo>
                  <a:pt x="5353390" y="5678289"/>
                  <a:pt x="5238191" y="5352753"/>
                  <a:pt x="5294908" y="5338370"/>
                </a:cubicBezTo>
                <a:cubicBezTo>
                  <a:pt x="5351532" y="5323945"/>
                  <a:pt x="5436174" y="5308633"/>
                  <a:pt x="5422659" y="5167264"/>
                </a:cubicBezTo>
                <a:cubicBezTo>
                  <a:pt x="5409110" y="5025920"/>
                  <a:pt x="5288517" y="5104218"/>
                  <a:pt x="5289420" y="4968280"/>
                </a:cubicBezTo>
                <a:cubicBezTo>
                  <a:pt x="5290315" y="4832307"/>
                  <a:pt x="5366810" y="4742253"/>
                  <a:pt x="5299399" y="4623459"/>
                </a:cubicBezTo>
                <a:cubicBezTo>
                  <a:pt x="5231902" y="4504571"/>
                  <a:pt x="5288517" y="4469438"/>
                  <a:pt x="5293945" y="4400603"/>
                </a:cubicBezTo>
                <a:cubicBezTo>
                  <a:pt x="5299399" y="4331666"/>
                  <a:pt x="5249405" y="4318145"/>
                  <a:pt x="5271006" y="4243880"/>
                </a:cubicBezTo>
                <a:cubicBezTo>
                  <a:pt x="5292617" y="4169614"/>
                  <a:pt x="5411411" y="3844112"/>
                  <a:pt x="5508570" y="3858938"/>
                </a:cubicBezTo>
                <a:cubicBezTo>
                  <a:pt x="5605772" y="3873823"/>
                  <a:pt x="5775762" y="3895435"/>
                  <a:pt x="5762282" y="3814375"/>
                </a:cubicBezTo>
                <a:cubicBezTo>
                  <a:pt x="5748767" y="3733349"/>
                  <a:pt x="5605772" y="3661787"/>
                  <a:pt x="5662387" y="3578024"/>
                </a:cubicBezTo>
                <a:cubicBezTo>
                  <a:pt x="5719071" y="3494270"/>
                  <a:pt x="5819468" y="3408718"/>
                  <a:pt x="5827556" y="3279999"/>
                </a:cubicBezTo>
                <a:cubicBezTo>
                  <a:pt x="5835642" y="3151223"/>
                  <a:pt x="5837874" y="2883839"/>
                  <a:pt x="5887834" y="2874342"/>
                </a:cubicBezTo>
                <a:cubicBezTo>
                  <a:pt x="5937666" y="2864921"/>
                  <a:pt x="6010625" y="2852730"/>
                  <a:pt x="6025444" y="2808177"/>
                </a:cubicBezTo>
                <a:cubicBezTo>
                  <a:pt x="6040254" y="2763580"/>
                  <a:pt x="6029534" y="2667703"/>
                  <a:pt x="6063254" y="2619081"/>
                </a:cubicBezTo>
                <a:cubicBezTo>
                  <a:pt x="6097039" y="2570427"/>
                  <a:pt x="6206316" y="2416499"/>
                  <a:pt x="6232348" y="2397581"/>
                </a:cubicBezTo>
                <a:cubicBezTo>
                  <a:pt x="6258509" y="2378671"/>
                  <a:pt x="6157651" y="2271497"/>
                  <a:pt x="6164945" y="2237302"/>
                </a:cubicBezTo>
                <a:cubicBezTo>
                  <a:pt x="6172129" y="2203064"/>
                  <a:pt x="6218868" y="2205757"/>
                  <a:pt x="6235944" y="2179653"/>
                </a:cubicBezTo>
                <a:cubicBezTo>
                  <a:pt x="6253055" y="2153548"/>
                  <a:pt x="6300817" y="2106786"/>
                  <a:pt x="6292730" y="2067159"/>
                </a:cubicBezTo>
                <a:cubicBezTo>
                  <a:pt x="6284609" y="2027525"/>
                  <a:pt x="6290898" y="2011309"/>
                  <a:pt x="6324216" y="1999621"/>
                </a:cubicBezTo>
                <a:cubicBezTo>
                  <a:pt x="6357440" y="1987898"/>
                  <a:pt x="6506588" y="1899847"/>
                  <a:pt x="6537614" y="1804669"/>
                </a:cubicBezTo>
                <a:cubicBezTo>
                  <a:pt x="6568699" y="1709422"/>
                  <a:pt x="6578720" y="1704725"/>
                  <a:pt x="6629413" y="1710821"/>
                </a:cubicBezTo>
                <a:cubicBezTo>
                  <a:pt x="6629413" y="1710821"/>
                  <a:pt x="6783895" y="1703327"/>
                  <a:pt x="6851401" y="1734428"/>
                </a:cubicBezTo>
                <a:cubicBezTo>
                  <a:pt x="6918872" y="1765469"/>
                  <a:pt x="6937781" y="1693898"/>
                  <a:pt x="6876998" y="1657468"/>
                </a:cubicBezTo>
                <a:cubicBezTo>
                  <a:pt x="6816284" y="1620971"/>
                  <a:pt x="6963378" y="1638550"/>
                  <a:pt x="6929694" y="1522391"/>
                </a:cubicBezTo>
                <a:cubicBezTo>
                  <a:pt x="6895975" y="1406197"/>
                  <a:pt x="6854102" y="1384585"/>
                  <a:pt x="6908093" y="1381891"/>
                </a:cubicBezTo>
                <a:cubicBezTo>
                  <a:pt x="6962083" y="1379190"/>
                  <a:pt x="7076779" y="1448126"/>
                  <a:pt x="7049792" y="1371099"/>
                </a:cubicBezTo>
                <a:cubicBezTo>
                  <a:pt x="7022797" y="1294139"/>
                  <a:pt x="7068658" y="1233361"/>
                  <a:pt x="7142887" y="1281947"/>
                </a:cubicBezTo>
                <a:cubicBezTo>
                  <a:pt x="7217150" y="1330568"/>
                  <a:pt x="7233357" y="1376495"/>
                  <a:pt x="7285950" y="1477769"/>
                </a:cubicBezTo>
                <a:cubicBezTo>
                  <a:pt x="7338646" y="1579111"/>
                  <a:pt x="7373660" y="1556126"/>
                  <a:pt x="7418166" y="1560227"/>
                </a:cubicBezTo>
                <a:cubicBezTo>
                  <a:pt x="7462732" y="1564217"/>
                  <a:pt x="7499152" y="1546705"/>
                  <a:pt x="7526216" y="1502076"/>
                </a:cubicBezTo>
                <a:cubicBezTo>
                  <a:pt x="7553143" y="1457555"/>
                  <a:pt x="7559934" y="1462951"/>
                  <a:pt x="7584228" y="1481861"/>
                </a:cubicBezTo>
                <a:cubicBezTo>
                  <a:pt x="7608463" y="1500779"/>
                  <a:pt x="7635527" y="1538615"/>
                  <a:pt x="7662454" y="1520994"/>
                </a:cubicBezTo>
                <a:cubicBezTo>
                  <a:pt x="7689517" y="1503482"/>
                  <a:pt x="7715149" y="1553433"/>
                  <a:pt x="7739409" y="1556126"/>
                </a:cubicBezTo>
                <a:cubicBezTo>
                  <a:pt x="7763712" y="1558830"/>
                  <a:pt x="7805619" y="1561523"/>
                  <a:pt x="7798828" y="1502076"/>
                </a:cubicBezTo>
                <a:cubicBezTo>
                  <a:pt x="7792105" y="1442669"/>
                  <a:pt x="7852819" y="1377894"/>
                  <a:pt x="7882438" y="1368405"/>
                </a:cubicBezTo>
                <a:cubicBezTo>
                  <a:pt x="7912135" y="1358976"/>
                  <a:pt x="7851421" y="1329239"/>
                  <a:pt x="7854114" y="1283311"/>
                </a:cubicBezTo>
                <a:cubicBezTo>
                  <a:pt x="7856815" y="1237393"/>
                  <a:pt x="7883802" y="1114499"/>
                  <a:pt x="7858144" y="1056389"/>
                </a:cubicBezTo>
                <a:cubicBezTo>
                  <a:pt x="7832546" y="998314"/>
                  <a:pt x="7885208" y="1044266"/>
                  <a:pt x="7908104" y="987520"/>
                </a:cubicBezTo>
                <a:cubicBezTo>
                  <a:pt x="7931103" y="930775"/>
                  <a:pt x="7931103" y="911857"/>
                  <a:pt x="7943689" y="883049"/>
                </a:cubicBezTo>
                <a:cubicBezTo>
                  <a:pt x="7956233" y="854242"/>
                  <a:pt x="7983296" y="890245"/>
                  <a:pt x="8035420" y="868633"/>
                </a:cubicBezTo>
                <a:cubicBezTo>
                  <a:pt x="8087613" y="847021"/>
                  <a:pt x="8129887" y="827199"/>
                  <a:pt x="8131685" y="793965"/>
                </a:cubicBezTo>
                <a:cubicBezTo>
                  <a:pt x="8133483" y="760563"/>
                  <a:pt x="8126300" y="741747"/>
                  <a:pt x="8155988" y="774150"/>
                </a:cubicBezTo>
                <a:cubicBezTo>
                  <a:pt x="8185676" y="806584"/>
                  <a:pt x="8242402" y="870466"/>
                  <a:pt x="8317056" y="884848"/>
                </a:cubicBezTo>
                <a:cubicBezTo>
                  <a:pt x="8391754" y="899265"/>
                  <a:pt x="8444841" y="911857"/>
                  <a:pt x="8442080" y="963206"/>
                </a:cubicBezTo>
                <a:cubicBezTo>
                  <a:pt x="8439388" y="1014529"/>
                  <a:pt x="8447977" y="1033447"/>
                  <a:pt x="8429069" y="1069876"/>
                </a:cubicBezTo>
                <a:cubicBezTo>
                  <a:pt x="8410159" y="1106375"/>
                  <a:pt x="8364290" y="1142846"/>
                  <a:pt x="8396679" y="1183376"/>
                </a:cubicBezTo>
                <a:cubicBezTo>
                  <a:pt x="8429069" y="1223872"/>
                  <a:pt x="8489782" y="1241485"/>
                  <a:pt x="8489782" y="1203658"/>
                </a:cubicBezTo>
                <a:cubicBezTo>
                  <a:pt x="8489782" y="1165823"/>
                  <a:pt x="8474972" y="1127995"/>
                  <a:pt x="8501900" y="1087498"/>
                </a:cubicBezTo>
                <a:cubicBezTo>
                  <a:pt x="8528955" y="1046968"/>
                  <a:pt x="8592370" y="980794"/>
                  <a:pt x="8588271" y="933469"/>
                </a:cubicBezTo>
                <a:cubicBezTo>
                  <a:pt x="8584283" y="886246"/>
                  <a:pt x="8596400" y="851113"/>
                  <a:pt x="8647758" y="868633"/>
                </a:cubicBezTo>
                <a:cubicBezTo>
                  <a:pt x="8698954" y="886246"/>
                  <a:pt x="8742157" y="917288"/>
                  <a:pt x="8739463" y="876758"/>
                </a:cubicBezTo>
                <a:cubicBezTo>
                  <a:pt x="8736762" y="836227"/>
                  <a:pt x="8700351" y="753869"/>
                  <a:pt x="8635572" y="780878"/>
                </a:cubicBezTo>
                <a:cubicBezTo>
                  <a:pt x="8570768" y="807889"/>
                  <a:pt x="8538379" y="828137"/>
                  <a:pt x="8524865" y="855145"/>
                </a:cubicBezTo>
                <a:cubicBezTo>
                  <a:pt x="8511384" y="882154"/>
                  <a:pt x="8457461" y="848419"/>
                  <a:pt x="8488453" y="797096"/>
                </a:cubicBezTo>
                <a:cubicBezTo>
                  <a:pt x="8519470" y="745743"/>
                  <a:pt x="8476268" y="743046"/>
                  <a:pt x="8407467" y="710642"/>
                </a:cubicBezTo>
                <a:cubicBezTo>
                  <a:pt x="8407467" y="710642"/>
                  <a:pt x="8323780" y="683600"/>
                  <a:pt x="8391285" y="674176"/>
                </a:cubicBezTo>
                <a:cubicBezTo>
                  <a:pt x="8458756" y="664685"/>
                  <a:pt x="8538379" y="695789"/>
                  <a:pt x="8585578" y="625554"/>
                </a:cubicBezTo>
                <a:cubicBezTo>
                  <a:pt x="8632846" y="555319"/>
                  <a:pt x="8663863" y="493243"/>
                  <a:pt x="8623455" y="459441"/>
                </a:cubicBezTo>
                <a:cubicBezTo>
                  <a:pt x="8582945" y="425639"/>
                  <a:pt x="8530753" y="435130"/>
                  <a:pt x="8503561" y="382478"/>
                </a:cubicBezTo>
                <a:cubicBezTo>
                  <a:pt x="8476268" y="329760"/>
                  <a:pt x="8371081" y="404026"/>
                  <a:pt x="8364989" y="375685"/>
                </a:cubicBezTo>
                <a:cubicBezTo>
                  <a:pt x="8358896" y="347344"/>
                  <a:pt x="8318386" y="271714"/>
                  <a:pt x="8287300" y="300054"/>
                </a:cubicBezTo>
                <a:cubicBezTo>
                  <a:pt x="8256308" y="328429"/>
                  <a:pt x="8222590" y="422941"/>
                  <a:pt x="8217204" y="455345"/>
                </a:cubicBezTo>
                <a:cubicBezTo>
                  <a:pt x="8211777" y="487782"/>
                  <a:pt x="8178024" y="524281"/>
                  <a:pt x="8167270" y="463470"/>
                </a:cubicBezTo>
                <a:cubicBezTo>
                  <a:pt x="8156422" y="402693"/>
                  <a:pt x="8103795" y="382478"/>
                  <a:pt x="8128089" y="367592"/>
                </a:cubicBezTo>
                <a:cubicBezTo>
                  <a:pt x="8152391" y="352673"/>
                  <a:pt x="8222590" y="294626"/>
                  <a:pt x="8172596" y="256828"/>
                </a:cubicBezTo>
                <a:cubicBezTo>
                  <a:pt x="8147650" y="237912"/>
                  <a:pt x="8121004" y="230153"/>
                  <a:pt x="8097392" y="231002"/>
                </a:cubicBezTo>
                <a:close/>
                <a:moveTo>
                  <a:pt x="7696240" y="225090"/>
                </a:moveTo>
                <a:cubicBezTo>
                  <a:pt x="7672635" y="215665"/>
                  <a:pt x="7644311" y="250733"/>
                  <a:pt x="7644311" y="250733"/>
                </a:cubicBezTo>
                <a:cubicBezTo>
                  <a:pt x="7633225" y="262088"/>
                  <a:pt x="7633523" y="257493"/>
                  <a:pt x="7620715" y="270315"/>
                </a:cubicBezTo>
                <a:cubicBezTo>
                  <a:pt x="7607832" y="283136"/>
                  <a:pt x="7635526" y="309545"/>
                  <a:pt x="7637519" y="320968"/>
                </a:cubicBezTo>
                <a:cubicBezTo>
                  <a:pt x="7639548" y="332457"/>
                  <a:pt x="7680722" y="339251"/>
                  <a:pt x="7698736" y="339251"/>
                </a:cubicBezTo>
                <a:cubicBezTo>
                  <a:pt x="7716878" y="339251"/>
                  <a:pt x="7730026" y="331158"/>
                  <a:pt x="7746830" y="306814"/>
                </a:cubicBezTo>
                <a:cubicBezTo>
                  <a:pt x="7763711" y="282503"/>
                  <a:pt x="7743507" y="273012"/>
                  <a:pt x="7730623" y="260890"/>
                </a:cubicBezTo>
                <a:cubicBezTo>
                  <a:pt x="7717841" y="248701"/>
                  <a:pt x="7719835" y="234515"/>
                  <a:pt x="7696240" y="22509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5F7"/>
          </a:solidFill>
          <a:ln w="8519" cap="flat">
            <a:noFill/>
            <a:prstDash val="solid"/>
            <a:miter/>
          </a:ln>
        </p:spPr>
        <p:txBody>
          <a:bodyPr rtlCol="0" anchor="ctr"/>
          <a:lstStyle/>
          <a:p>
            <a:endParaRPr lang="nb-NO" dirty="0"/>
          </a:p>
        </p:txBody>
      </p:sp>
      <p:sp>
        <p:nvSpPr>
          <p:cNvPr id="35" name="Undertittel 2">
            <a:extLst>
              <a:ext uri="{FF2B5EF4-FFF2-40B4-BE49-F238E27FC236}">
                <a16:creationId xmlns:a16="http://schemas.microsoft.com/office/drawing/2014/main" id="{939208BD-ED45-0518-78A2-1C540BC08167}"/>
              </a:ext>
            </a:extLst>
          </p:cNvPr>
          <p:cNvSpPr txBox="1">
            <a:spLocks/>
          </p:cNvSpPr>
          <p:nvPr/>
        </p:nvSpPr>
        <p:spPr>
          <a:xfrm>
            <a:off x="862504" y="2339504"/>
            <a:ext cx="5170828" cy="2813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srgbClr val="E20046"/>
                </a:solidFill>
                <a:effectLst/>
                <a:uLnTx/>
                <a:uFillTx/>
                <a:latin typeface="Poppins SemiBold" panose="00000700000000000000" pitchFamily="2" charset="0"/>
                <a:ea typeface="Open Sans" panose="020B0606030504020204" pitchFamily="34" charset="0"/>
                <a:cs typeface="Poppins SemiBold" panose="00000700000000000000" pitchFamily="2" charset="0"/>
              </a:rPr>
              <a:t>Regjeringa vil ikke skattlegge ressursrenten i fiskeriene</a:t>
            </a:r>
          </a:p>
        </p:txBody>
      </p:sp>
      <p:pic>
        <p:nvPicPr>
          <p:cNvPr id="4" name="Bilde 3" descr="Et bilde som inneholder tekst, Font, sort, Grafikk&#10;&#10;Automatisk generert beskrivelse">
            <a:extLst>
              <a:ext uri="{FF2B5EF4-FFF2-40B4-BE49-F238E27FC236}">
                <a16:creationId xmlns:a16="http://schemas.microsoft.com/office/drawing/2014/main" id="{175845FC-CB6D-4828-DAAF-F36FDF01CA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1" y="6238875"/>
            <a:ext cx="1595338" cy="428623"/>
          </a:xfrm>
          <a:prstGeom prst="rect">
            <a:avLst/>
          </a:prstGeom>
        </p:spPr>
      </p:pic>
      <p:sp>
        <p:nvSpPr>
          <p:cNvPr id="2" name="Rektangel: avrundede hjørner 5">
            <a:extLst>
              <a:ext uri="{FF2B5EF4-FFF2-40B4-BE49-F238E27FC236}">
                <a16:creationId xmlns:a16="http://schemas.microsoft.com/office/drawing/2014/main" id="{0BBEE1FF-CE3A-1727-574F-51F996FFB131}"/>
              </a:ext>
            </a:extLst>
          </p:cNvPr>
          <p:cNvSpPr/>
          <p:nvPr/>
        </p:nvSpPr>
        <p:spPr>
          <a:xfrm>
            <a:off x="-9524" y="-14282"/>
            <a:ext cx="1982704" cy="804858"/>
          </a:xfrm>
          <a:custGeom>
            <a:avLst/>
            <a:gdLst>
              <a:gd name="connsiteX0" fmla="*/ 0 w 3228975"/>
              <a:gd name="connsiteY0" fmla="*/ 223842 h 1343025"/>
              <a:gd name="connsiteX1" fmla="*/ 223842 w 3228975"/>
              <a:gd name="connsiteY1" fmla="*/ 0 h 1343025"/>
              <a:gd name="connsiteX2" fmla="*/ 3005133 w 3228975"/>
              <a:gd name="connsiteY2" fmla="*/ 0 h 1343025"/>
              <a:gd name="connsiteX3" fmla="*/ 3228975 w 3228975"/>
              <a:gd name="connsiteY3" fmla="*/ 223842 h 1343025"/>
              <a:gd name="connsiteX4" fmla="*/ 3228975 w 3228975"/>
              <a:gd name="connsiteY4" fmla="*/ 1119183 h 1343025"/>
              <a:gd name="connsiteX5" fmla="*/ 3005133 w 3228975"/>
              <a:gd name="connsiteY5" fmla="*/ 1343025 h 1343025"/>
              <a:gd name="connsiteX6" fmla="*/ 223842 w 3228975"/>
              <a:gd name="connsiteY6" fmla="*/ 1343025 h 1343025"/>
              <a:gd name="connsiteX7" fmla="*/ 0 w 3228975"/>
              <a:gd name="connsiteY7" fmla="*/ 1119183 h 1343025"/>
              <a:gd name="connsiteX8" fmla="*/ 0 w 3228975"/>
              <a:gd name="connsiteY8" fmla="*/ 223842 h 1343025"/>
              <a:gd name="connsiteX0" fmla="*/ 0 w 3228975"/>
              <a:gd name="connsiteY0" fmla="*/ 223842 h 1343025"/>
              <a:gd name="connsiteX1" fmla="*/ 3005133 w 3228975"/>
              <a:gd name="connsiteY1" fmla="*/ 0 h 1343025"/>
              <a:gd name="connsiteX2" fmla="*/ 3228975 w 3228975"/>
              <a:gd name="connsiteY2" fmla="*/ 223842 h 1343025"/>
              <a:gd name="connsiteX3" fmla="*/ 3228975 w 3228975"/>
              <a:gd name="connsiteY3" fmla="*/ 1119183 h 1343025"/>
              <a:gd name="connsiteX4" fmla="*/ 3005133 w 3228975"/>
              <a:gd name="connsiteY4" fmla="*/ 1343025 h 1343025"/>
              <a:gd name="connsiteX5" fmla="*/ 223842 w 3228975"/>
              <a:gd name="connsiteY5" fmla="*/ 1343025 h 1343025"/>
              <a:gd name="connsiteX6" fmla="*/ 0 w 3228975"/>
              <a:gd name="connsiteY6" fmla="*/ 1119183 h 1343025"/>
              <a:gd name="connsiteX7" fmla="*/ 0 w 3228975"/>
              <a:gd name="connsiteY7" fmla="*/ 223842 h 1343025"/>
              <a:gd name="connsiteX0" fmla="*/ 0 w 3228975"/>
              <a:gd name="connsiteY0" fmla="*/ 111918 h 1231101"/>
              <a:gd name="connsiteX1" fmla="*/ 3228975 w 3228975"/>
              <a:gd name="connsiteY1" fmla="*/ 111918 h 1231101"/>
              <a:gd name="connsiteX2" fmla="*/ 3228975 w 3228975"/>
              <a:gd name="connsiteY2" fmla="*/ 1007259 h 1231101"/>
              <a:gd name="connsiteX3" fmla="*/ 3005133 w 3228975"/>
              <a:gd name="connsiteY3" fmla="*/ 1231101 h 1231101"/>
              <a:gd name="connsiteX4" fmla="*/ 223842 w 3228975"/>
              <a:gd name="connsiteY4" fmla="*/ 1231101 h 1231101"/>
              <a:gd name="connsiteX5" fmla="*/ 0 w 3228975"/>
              <a:gd name="connsiteY5" fmla="*/ 1007259 h 1231101"/>
              <a:gd name="connsiteX6" fmla="*/ 0 w 3228975"/>
              <a:gd name="connsiteY6" fmla="*/ 111918 h 1231101"/>
              <a:gd name="connsiteX0" fmla="*/ 0 w 3228975"/>
              <a:gd name="connsiteY0" fmla="*/ 284808 h 1403991"/>
              <a:gd name="connsiteX1" fmla="*/ 3228975 w 3228975"/>
              <a:gd name="connsiteY1" fmla="*/ 284808 h 1403991"/>
              <a:gd name="connsiteX2" fmla="*/ 3228975 w 3228975"/>
              <a:gd name="connsiteY2" fmla="*/ 1180149 h 1403991"/>
              <a:gd name="connsiteX3" fmla="*/ 3005133 w 3228975"/>
              <a:gd name="connsiteY3" fmla="*/ 1403991 h 1403991"/>
              <a:gd name="connsiteX4" fmla="*/ 223842 w 3228975"/>
              <a:gd name="connsiteY4" fmla="*/ 1403991 h 1403991"/>
              <a:gd name="connsiteX5" fmla="*/ 0 w 3228975"/>
              <a:gd name="connsiteY5" fmla="*/ 1180149 h 1403991"/>
              <a:gd name="connsiteX6" fmla="*/ 0 w 3228975"/>
              <a:gd name="connsiteY6" fmla="*/ 284808 h 1403991"/>
              <a:gd name="connsiteX0" fmla="*/ 0 w 3228975"/>
              <a:gd name="connsiteY0" fmla="*/ 284808 h 1403991"/>
              <a:gd name="connsiteX1" fmla="*/ 3228975 w 3228975"/>
              <a:gd name="connsiteY1" fmla="*/ 284808 h 1403991"/>
              <a:gd name="connsiteX2" fmla="*/ 3228975 w 3228975"/>
              <a:gd name="connsiteY2" fmla="*/ 1180149 h 1403991"/>
              <a:gd name="connsiteX3" fmla="*/ 3005133 w 3228975"/>
              <a:gd name="connsiteY3" fmla="*/ 1403991 h 1403991"/>
              <a:gd name="connsiteX4" fmla="*/ 223842 w 3228975"/>
              <a:gd name="connsiteY4" fmla="*/ 1403991 h 1403991"/>
              <a:gd name="connsiteX5" fmla="*/ 0 w 3228975"/>
              <a:gd name="connsiteY5" fmla="*/ 1180149 h 1403991"/>
              <a:gd name="connsiteX6" fmla="*/ 0 w 3228975"/>
              <a:gd name="connsiteY6" fmla="*/ 284808 h 1403991"/>
              <a:gd name="connsiteX0" fmla="*/ 0 w 3228975"/>
              <a:gd name="connsiteY0" fmla="*/ 328430 h 1447613"/>
              <a:gd name="connsiteX1" fmla="*/ 3228975 w 3228975"/>
              <a:gd name="connsiteY1" fmla="*/ 328430 h 1447613"/>
              <a:gd name="connsiteX2" fmla="*/ 3228975 w 3228975"/>
              <a:gd name="connsiteY2" fmla="*/ 1223771 h 1447613"/>
              <a:gd name="connsiteX3" fmla="*/ 3005133 w 3228975"/>
              <a:gd name="connsiteY3" fmla="*/ 1447613 h 1447613"/>
              <a:gd name="connsiteX4" fmla="*/ 223842 w 3228975"/>
              <a:gd name="connsiteY4" fmla="*/ 1447613 h 1447613"/>
              <a:gd name="connsiteX5" fmla="*/ 0 w 3228975"/>
              <a:gd name="connsiteY5" fmla="*/ 1223771 h 1447613"/>
              <a:gd name="connsiteX6" fmla="*/ 0 w 3228975"/>
              <a:gd name="connsiteY6" fmla="*/ 328430 h 1447613"/>
              <a:gd name="connsiteX0" fmla="*/ 0 w 3228975"/>
              <a:gd name="connsiteY0" fmla="*/ 248208 h 1367391"/>
              <a:gd name="connsiteX1" fmla="*/ 3228975 w 3228975"/>
              <a:gd name="connsiteY1" fmla="*/ 248208 h 1367391"/>
              <a:gd name="connsiteX2" fmla="*/ 3228975 w 3228975"/>
              <a:gd name="connsiteY2" fmla="*/ 1143549 h 1367391"/>
              <a:gd name="connsiteX3" fmla="*/ 3005133 w 3228975"/>
              <a:gd name="connsiteY3" fmla="*/ 1367391 h 1367391"/>
              <a:gd name="connsiteX4" fmla="*/ 223842 w 3228975"/>
              <a:gd name="connsiteY4" fmla="*/ 1367391 h 1367391"/>
              <a:gd name="connsiteX5" fmla="*/ 0 w 3228975"/>
              <a:gd name="connsiteY5" fmla="*/ 1143549 h 1367391"/>
              <a:gd name="connsiteX6" fmla="*/ 0 w 3228975"/>
              <a:gd name="connsiteY6" fmla="*/ 248208 h 1367391"/>
              <a:gd name="connsiteX0" fmla="*/ 0 w 3228975"/>
              <a:gd name="connsiteY0" fmla="*/ 0 h 1119183"/>
              <a:gd name="connsiteX1" fmla="*/ 3228975 w 3228975"/>
              <a:gd name="connsiteY1" fmla="*/ 0 h 1119183"/>
              <a:gd name="connsiteX2" fmla="*/ 3228975 w 3228975"/>
              <a:gd name="connsiteY2" fmla="*/ 895341 h 1119183"/>
              <a:gd name="connsiteX3" fmla="*/ 3005133 w 3228975"/>
              <a:gd name="connsiteY3" fmla="*/ 1119183 h 1119183"/>
              <a:gd name="connsiteX4" fmla="*/ 223842 w 3228975"/>
              <a:gd name="connsiteY4" fmla="*/ 1119183 h 1119183"/>
              <a:gd name="connsiteX5" fmla="*/ 0 w 3228975"/>
              <a:gd name="connsiteY5" fmla="*/ 895341 h 1119183"/>
              <a:gd name="connsiteX6" fmla="*/ 0 w 3228975"/>
              <a:gd name="connsiteY6" fmla="*/ 0 h 1119183"/>
              <a:gd name="connsiteX0" fmla="*/ 281895 w 3510870"/>
              <a:gd name="connsiteY0" fmla="*/ 0 h 1119183"/>
              <a:gd name="connsiteX1" fmla="*/ 3510870 w 3510870"/>
              <a:gd name="connsiteY1" fmla="*/ 0 h 1119183"/>
              <a:gd name="connsiteX2" fmla="*/ 3510870 w 3510870"/>
              <a:gd name="connsiteY2" fmla="*/ 895341 h 1119183"/>
              <a:gd name="connsiteX3" fmla="*/ 3287028 w 3510870"/>
              <a:gd name="connsiteY3" fmla="*/ 1119183 h 1119183"/>
              <a:gd name="connsiteX4" fmla="*/ 505737 w 3510870"/>
              <a:gd name="connsiteY4" fmla="*/ 1119183 h 1119183"/>
              <a:gd name="connsiteX5" fmla="*/ 281895 w 3510870"/>
              <a:gd name="connsiteY5" fmla="*/ 0 h 1119183"/>
              <a:gd name="connsiteX0" fmla="*/ 194250 w 3423225"/>
              <a:gd name="connsiteY0" fmla="*/ 0 h 1119183"/>
              <a:gd name="connsiteX1" fmla="*/ 3423225 w 3423225"/>
              <a:gd name="connsiteY1" fmla="*/ 0 h 1119183"/>
              <a:gd name="connsiteX2" fmla="*/ 3423225 w 3423225"/>
              <a:gd name="connsiteY2" fmla="*/ 895341 h 1119183"/>
              <a:gd name="connsiteX3" fmla="*/ 3199383 w 3423225"/>
              <a:gd name="connsiteY3" fmla="*/ 1119183 h 1119183"/>
              <a:gd name="connsiteX4" fmla="*/ 418092 w 3423225"/>
              <a:gd name="connsiteY4" fmla="*/ 1119183 h 1119183"/>
              <a:gd name="connsiteX5" fmla="*/ 194250 w 3423225"/>
              <a:gd name="connsiteY5" fmla="*/ 0 h 1119183"/>
              <a:gd name="connsiteX0" fmla="*/ 0 w 3228975"/>
              <a:gd name="connsiteY0" fmla="*/ 0 h 1119183"/>
              <a:gd name="connsiteX1" fmla="*/ 3228975 w 3228975"/>
              <a:gd name="connsiteY1" fmla="*/ 0 h 1119183"/>
              <a:gd name="connsiteX2" fmla="*/ 3228975 w 3228975"/>
              <a:gd name="connsiteY2" fmla="*/ 895341 h 1119183"/>
              <a:gd name="connsiteX3" fmla="*/ 3005133 w 3228975"/>
              <a:gd name="connsiteY3" fmla="*/ 1119183 h 1119183"/>
              <a:gd name="connsiteX4" fmla="*/ 223842 w 3228975"/>
              <a:gd name="connsiteY4" fmla="*/ 1119183 h 1119183"/>
              <a:gd name="connsiteX5" fmla="*/ 0 w 3228975"/>
              <a:gd name="connsiteY5" fmla="*/ 0 h 1119183"/>
              <a:gd name="connsiteX0" fmla="*/ 4758 w 3005133"/>
              <a:gd name="connsiteY0" fmla="*/ 0 h 1119183"/>
              <a:gd name="connsiteX1" fmla="*/ 3005133 w 3005133"/>
              <a:gd name="connsiteY1" fmla="*/ 0 h 1119183"/>
              <a:gd name="connsiteX2" fmla="*/ 3005133 w 3005133"/>
              <a:gd name="connsiteY2" fmla="*/ 895341 h 1119183"/>
              <a:gd name="connsiteX3" fmla="*/ 2781291 w 3005133"/>
              <a:gd name="connsiteY3" fmla="*/ 1119183 h 1119183"/>
              <a:gd name="connsiteX4" fmla="*/ 0 w 3005133"/>
              <a:gd name="connsiteY4" fmla="*/ 1119183 h 1119183"/>
              <a:gd name="connsiteX5" fmla="*/ 4758 w 3005133"/>
              <a:gd name="connsiteY5" fmla="*/ 0 h 1119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05133" h="1119183">
                <a:moveTo>
                  <a:pt x="4758" y="0"/>
                </a:moveTo>
                <a:lnTo>
                  <a:pt x="3005133" y="0"/>
                </a:lnTo>
                <a:lnTo>
                  <a:pt x="3005133" y="895341"/>
                </a:lnTo>
                <a:cubicBezTo>
                  <a:pt x="3005133" y="1018966"/>
                  <a:pt x="2904916" y="1119183"/>
                  <a:pt x="2781291" y="1119183"/>
                </a:cubicBezTo>
                <a:lnTo>
                  <a:pt x="0" y="1119183"/>
                </a:lnTo>
                <a:lnTo>
                  <a:pt x="4758" y="0"/>
                </a:lnTo>
                <a:close/>
              </a:path>
            </a:pathLst>
          </a:custGeom>
          <a:solidFill>
            <a:srgbClr val="3D5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3D5668"/>
              </a:solidFill>
            </a:endParaRP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3712FF45-D0A2-4B4C-DA53-1C208DE23C28}"/>
              </a:ext>
            </a:extLst>
          </p:cNvPr>
          <p:cNvSpPr txBox="1">
            <a:spLocks/>
          </p:cNvSpPr>
          <p:nvPr/>
        </p:nvSpPr>
        <p:spPr>
          <a:xfrm>
            <a:off x="133351" y="19050"/>
            <a:ext cx="2343149" cy="695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Ressursrente</a:t>
            </a:r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72848FE7-87A5-BACA-F2D1-775507702836}"/>
              </a:ext>
            </a:extLst>
          </p:cNvPr>
          <p:cNvSpPr txBox="1">
            <a:spLocks/>
          </p:cNvSpPr>
          <p:nvPr/>
        </p:nvSpPr>
        <p:spPr>
          <a:xfrm>
            <a:off x="9344526" y="6238874"/>
            <a:ext cx="2719637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>
                <a:solidFill>
                  <a:schemeClr val="bg1">
                    <a:lumMod val="75000"/>
                  </a:schemeClr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Kvotemelding</a:t>
            </a:r>
            <a:endParaRPr kumimoji="0" lang="nb-NO" sz="1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6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Undertittel 2">
            <a:extLst>
              <a:ext uri="{FF2B5EF4-FFF2-40B4-BE49-F238E27FC236}">
                <a16:creationId xmlns:a16="http://schemas.microsoft.com/office/drawing/2014/main" id="{939208BD-ED45-0518-78A2-1C540BC08167}"/>
              </a:ext>
            </a:extLst>
          </p:cNvPr>
          <p:cNvSpPr txBox="1">
            <a:spLocks/>
          </p:cNvSpPr>
          <p:nvPr/>
        </p:nvSpPr>
        <p:spPr>
          <a:xfrm>
            <a:off x="687447" y="2243252"/>
            <a:ext cx="5408553" cy="2813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3200" b="1" i="0" u="none" strike="noStrike" kern="1200" cap="none" spc="0" normalizeH="0" baseline="0" noProof="0" dirty="0">
                <a:ln>
                  <a:noFill/>
                </a:ln>
                <a:solidFill>
                  <a:srgbClr val="E20046"/>
                </a:solidFill>
                <a:effectLst/>
                <a:uLnTx/>
                <a:uFillTx/>
                <a:latin typeface="Poppins SemiBold" panose="00000700000000000000" pitchFamily="2" charset="0"/>
                <a:ea typeface="Open Sans" panose="020B0606030504020204" pitchFamily="34" charset="0"/>
                <a:cs typeface="Poppins SemiBold" panose="00000700000000000000" pitchFamily="2" charset="0"/>
              </a:rPr>
              <a:t>Vi skal vurdere om og hvordan</a:t>
            </a:r>
            <a:r>
              <a:rPr lang="nb-NO" sz="3200" b="1" dirty="0">
                <a:solidFill>
                  <a:srgbClr val="E20046"/>
                </a:solidFill>
                <a:latin typeface="Poppins SemiBold" panose="00000700000000000000" pitchFamily="2" charset="0"/>
                <a:ea typeface="Open Sans" panose="020B0606030504020204" pitchFamily="34" charset="0"/>
                <a:cs typeface="Poppins SemiBold" panose="00000700000000000000" pitchFamily="2" charset="0"/>
              </a:rPr>
              <a:t> pliktene kan videreføres når tidsbegrensningen utløper</a:t>
            </a:r>
            <a:r>
              <a:rPr kumimoji="0" lang="nb-NO" sz="3200" b="1" i="0" u="none" strike="noStrike" kern="1200" cap="none" spc="0" normalizeH="0" baseline="0" noProof="0" dirty="0">
                <a:ln>
                  <a:noFill/>
                </a:ln>
                <a:solidFill>
                  <a:srgbClr val="E20046"/>
                </a:solidFill>
                <a:effectLst/>
                <a:uLnTx/>
                <a:uFillTx/>
                <a:latin typeface="Poppins SemiBold" panose="00000700000000000000" pitchFamily="2" charset="0"/>
                <a:ea typeface="Open Sans" panose="020B0606030504020204" pitchFamily="34" charset="0"/>
                <a:cs typeface="Poppins SemiBold" panose="00000700000000000000" pitchFamily="2" charset="0"/>
              </a:rPr>
              <a:t> </a:t>
            </a:r>
          </a:p>
        </p:txBody>
      </p:sp>
      <p:pic>
        <p:nvPicPr>
          <p:cNvPr id="4" name="Bilde 3" descr="Et bilde som inneholder tekst, Font, sort, Grafikk&#10;&#10;Automatisk generert beskrivelse">
            <a:extLst>
              <a:ext uri="{FF2B5EF4-FFF2-40B4-BE49-F238E27FC236}">
                <a16:creationId xmlns:a16="http://schemas.microsoft.com/office/drawing/2014/main" id="{175845FC-CB6D-4828-DAAF-F36FDF01C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1" y="6238875"/>
            <a:ext cx="1595338" cy="428623"/>
          </a:xfrm>
          <a:prstGeom prst="rect">
            <a:avLst/>
          </a:prstGeom>
        </p:spPr>
      </p:pic>
      <p:sp>
        <p:nvSpPr>
          <p:cNvPr id="2" name="Rektangel: avrundede hjørner 5">
            <a:extLst>
              <a:ext uri="{FF2B5EF4-FFF2-40B4-BE49-F238E27FC236}">
                <a16:creationId xmlns:a16="http://schemas.microsoft.com/office/drawing/2014/main" id="{0BBEE1FF-CE3A-1727-574F-51F996FFB131}"/>
              </a:ext>
            </a:extLst>
          </p:cNvPr>
          <p:cNvSpPr/>
          <p:nvPr/>
        </p:nvSpPr>
        <p:spPr>
          <a:xfrm>
            <a:off x="-9524" y="-14282"/>
            <a:ext cx="1393943" cy="804858"/>
          </a:xfrm>
          <a:custGeom>
            <a:avLst/>
            <a:gdLst>
              <a:gd name="connsiteX0" fmla="*/ 0 w 3228975"/>
              <a:gd name="connsiteY0" fmla="*/ 223842 h 1343025"/>
              <a:gd name="connsiteX1" fmla="*/ 223842 w 3228975"/>
              <a:gd name="connsiteY1" fmla="*/ 0 h 1343025"/>
              <a:gd name="connsiteX2" fmla="*/ 3005133 w 3228975"/>
              <a:gd name="connsiteY2" fmla="*/ 0 h 1343025"/>
              <a:gd name="connsiteX3" fmla="*/ 3228975 w 3228975"/>
              <a:gd name="connsiteY3" fmla="*/ 223842 h 1343025"/>
              <a:gd name="connsiteX4" fmla="*/ 3228975 w 3228975"/>
              <a:gd name="connsiteY4" fmla="*/ 1119183 h 1343025"/>
              <a:gd name="connsiteX5" fmla="*/ 3005133 w 3228975"/>
              <a:gd name="connsiteY5" fmla="*/ 1343025 h 1343025"/>
              <a:gd name="connsiteX6" fmla="*/ 223842 w 3228975"/>
              <a:gd name="connsiteY6" fmla="*/ 1343025 h 1343025"/>
              <a:gd name="connsiteX7" fmla="*/ 0 w 3228975"/>
              <a:gd name="connsiteY7" fmla="*/ 1119183 h 1343025"/>
              <a:gd name="connsiteX8" fmla="*/ 0 w 3228975"/>
              <a:gd name="connsiteY8" fmla="*/ 223842 h 1343025"/>
              <a:gd name="connsiteX0" fmla="*/ 0 w 3228975"/>
              <a:gd name="connsiteY0" fmla="*/ 223842 h 1343025"/>
              <a:gd name="connsiteX1" fmla="*/ 3005133 w 3228975"/>
              <a:gd name="connsiteY1" fmla="*/ 0 h 1343025"/>
              <a:gd name="connsiteX2" fmla="*/ 3228975 w 3228975"/>
              <a:gd name="connsiteY2" fmla="*/ 223842 h 1343025"/>
              <a:gd name="connsiteX3" fmla="*/ 3228975 w 3228975"/>
              <a:gd name="connsiteY3" fmla="*/ 1119183 h 1343025"/>
              <a:gd name="connsiteX4" fmla="*/ 3005133 w 3228975"/>
              <a:gd name="connsiteY4" fmla="*/ 1343025 h 1343025"/>
              <a:gd name="connsiteX5" fmla="*/ 223842 w 3228975"/>
              <a:gd name="connsiteY5" fmla="*/ 1343025 h 1343025"/>
              <a:gd name="connsiteX6" fmla="*/ 0 w 3228975"/>
              <a:gd name="connsiteY6" fmla="*/ 1119183 h 1343025"/>
              <a:gd name="connsiteX7" fmla="*/ 0 w 3228975"/>
              <a:gd name="connsiteY7" fmla="*/ 223842 h 1343025"/>
              <a:gd name="connsiteX0" fmla="*/ 0 w 3228975"/>
              <a:gd name="connsiteY0" fmla="*/ 111918 h 1231101"/>
              <a:gd name="connsiteX1" fmla="*/ 3228975 w 3228975"/>
              <a:gd name="connsiteY1" fmla="*/ 111918 h 1231101"/>
              <a:gd name="connsiteX2" fmla="*/ 3228975 w 3228975"/>
              <a:gd name="connsiteY2" fmla="*/ 1007259 h 1231101"/>
              <a:gd name="connsiteX3" fmla="*/ 3005133 w 3228975"/>
              <a:gd name="connsiteY3" fmla="*/ 1231101 h 1231101"/>
              <a:gd name="connsiteX4" fmla="*/ 223842 w 3228975"/>
              <a:gd name="connsiteY4" fmla="*/ 1231101 h 1231101"/>
              <a:gd name="connsiteX5" fmla="*/ 0 w 3228975"/>
              <a:gd name="connsiteY5" fmla="*/ 1007259 h 1231101"/>
              <a:gd name="connsiteX6" fmla="*/ 0 w 3228975"/>
              <a:gd name="connsiteY6" fmla="*/ 111918 h 1231101"/>
              <a:gd name="connsiteX0" fmla="*/ 0 w 3228975"/>
              <a:gd name="connsiteY0" fmla="*/ 284808 h 1403991"/>
              <a:gd name="connsiteX1" fmla="*/ 3228975 w 3228975"/>
              <a:gd name="connsiteY1" fmla="*/ 284808 h 1403991"/>
              <a:gd name="connsiteX2" fmla="*/ 3228975 w 3228975"/>
              <a:gd name="connsiteY2" fmla="*/ 1180149 h 1403991"/>
              <a:gd name="connsiteX3" fmla="*/ 3005133 w 3228975"/>
              <a:gd name="connsiteY3" fmla="*/ 1403991 h 1403991"/>
              <a:gd name="connsiteX4" fmla="*/ 223842 w 3228975"/>
              <a:gd name="connsiteY4" fmla="*/ 1403991 h 1403991"/>
              <a:gd name="connsiteX5" fmla="*/ 0 w 3228975"/>
              <a:gd name="connsiteY5" fmla="*/ 1180149 h 1403991"/>
              <a:gd name="connsiteX6" fmla="*/ 0 w 3228975"/>
              <a:gd name="connsiteY6" fmla="*/ 284808 h 1403991"/>
              <a:gd name="connsiteX0" fmla="*/ 0 w 3228975"/>
              <a:gd name="connsiteY0" fmla="*/ 284808 h 1403991"/>
              <a:gd name="connsiteX1" fmla="*/ 3228975 w 3228975"/>
              <a:gd name="connsiteY1" fmla="*/ 284808 h 1403991"/>
              <a:gd name="connsiteX2" fmla="*/ 3228975 w 3228975"/>
              <a:gd name="connsiteY2" fmla="*/ 1180149 h 1403991"/>
              <a:gd name="connsiteX3" fmla="*/ 3005133 w 3228975"/>
              <a:gd name="connsiteY3" fmla="*/ 1403991 h 1403991"/>
              <a:gd name="connsiteX4" fmla="*/ 223842 w 3228975"/>
              <a:gd name="connsiteY4" fmla="*/ 1403991 h 1403991"/>
              <a:gd name="connsiteX5" fmla="*/ 0 w 3228975"/>
              <a:gd name="connsiteY5" fmla="*/ 1180149 h 1403991"/>
              <a:gd name="connsiteX6" fmla="*/ 0 w 3228975"/>
              <a:gd name="connsiteY6" fmla="*/ 284808 h 1403991"/>
              <a:gd name="connsiteX0" fmla="*/ 0 w 3228975"/>
              <a:gd name="connsiteY0" fmla="*/ 328430 h 1447613"/>
              <a:gd name="connsiteX1" fmla="*/ 3228975 w 3228975"/>
              <a:gd name="connsiteY1" fmla="*/ 328430 h 1447613"/>
              <a:gd name="connsiteX2" fmla="*/ 3228975 w 3228975"/>
              <a:gd name="connsiteY2" fmla="*/ 1223771 h 1447613"/>
              <a:gd name="connsiteX3" fmla="*/ 3005133 w 3228975"/>
              <a:gd name="connsiteY3" fmla="*/ 1447613 h 1447613"/>
              <a:gd name="connsiteX4" fmla="*/ 223842 w 3228975"/>
              <a:gd name="connsiteY4" fmla="*/ 1447613 h 1447613"/>
              <a:gd name="connsiteX5" fmla="*/ 0 w 3228975"/>
              <a:gd name="connsiteY5" fmla="*/ 1223771 h 1447613"/>
              <a:gd name="connsiteX6" fmla="*/ 0 w 3228975"/>
              <a:gd name="connsiteY6" fmla="*/ 328430 h 1447613"/>
              <a:gd name="connsiteX0" fmla="*/ 0 w 3228975"/>
              <a:gd name="connsiteY0" fmla="*/ 248208 h 1367391"/>
              <a:gd name="connsiteX1" fmla="*/ 3228975 w 3228975"/>
              <a:gd name="connsiteY1" fmla="*/ 248208 h 1367391"/>
              <a:gd name="connsiteX2" fmla="*/ 3228975 w 3228975"/>
              <a:gd name="connsiteY2" fmla="*/ 1143549 h 1367391"/>
              <a:gd name="connsiteX3" fmla="*/ 3005133 w 3228975"/>
              <a:gd name="connsiteY3" fmla="*/ 1367391 h 1367391"/>
              <a:gd name="connsiteX4" fmla="*/ 223842 w 3228975"/>
              <a:gd name="connsiteY4" fmla="*/ 1367391 h 1367391"/>
              <a:gd name="connsiteX5" fmla="*/ 0 w 3228975"/>
              <a:gd name="connsiteY5" fmla="*/ 1143549 h 1367391"/>
              <a:gd name="connsiteX6" fmla="*/ 0 w 3228975"/>
              <a:gd name="connsiteY6" fmla="*/ 248208 h 1367391"/>
              <a:gd name="connsiteX0" fmla="*/ 0 w 3228975"/>
              <a:gd name="connsiteY0" fmla="*/ 0 h 1119183"/>
              <a:gd name="connsiteX1" fmla="*/ 3228975 w 3228975"/>
              <a:gd name="connsiteY1" fmla="*/ 0 h 1119183"/>
              <a:gd name="connsiteX2" fmla="*/ 3228975 w 3228975"/>
              <a:gd name="connsiteY2" fmla="*/ 895341 h 1119183"/>
              <a:gd name="connsiteX3" fmla="*/ 3005133 w 3228975"/>
              <a:gd name="connsiteY3" fmla="*/ 1119183 h 1119183"/>
              <a:gd name="connsiteX4" fmla="*/ 223842 w 3228975"/>
              <a:gd name="connsiteY4" fmla="*/ 1119183 h 1119183"/>
              <a:gd name="connsiteX5" fmla="*/ 0 w 3228975"/>
              <a:gd name="connsiteY5" fmla="*/ 895341 h 1119183"/>
              <a:gd name="connsiteX6" fmla="*/ 0 w 3228975"/>
              <a:gd name="connsiteY6" fmla="*/ 0 h 1119183"/>
              <a:gd name="connsiteX0" fmla="*/ 281895 w 3510870"/>
              <a:gd name="connsiteY0" fmla="*/ 0 h 1119183"/>
              <a:gd name="connsiteX1" fmla="*/ 3510870 w 3510870"/>
              <a:gd name="connsiteY1" fmla="*/ 0 h 1119183"/>
              <a:gd name="connsiteX2" fmla="*/ 3510870 w 3510870"/>
              <a:gd name="connsiteY2" fmla="*/ 895341 h 1119183"/>
              <a:gd name="connsiteX3" fmla="*/ 3287028 w 3510870"/>
              <a:gd name="connsiteY3" fmla="*/ 1119183 h 1119183"/>
              <a:gd name="connsiteX4" fmla="*/ 505737 w 3510870"/>
              <a:gd name="connsiteY4" fmla="*/ 1119183 h 1119183"/>
              <a:gd name="connsiteX5" fmla="*/ 281895 w 3510870"/>
              <a:gd name="connsiteY5" fmla="*/ 0 h 1119183"/>
              <a:gd name="connsiteX0" fmla="*/ 194250 w 3423225"/>
              <a:gd name="connsiteY0" fmla="*/ 0 h 1119183"/>
              <a:gd name="connsiteX1" fmla="*/ 3423225 w 3423225"/>
              <a:gd name="connsiteY1" fmla="*/ 0 h 1119183"/>
              <a:gd name="connsiteX2" fmla="*/ 3423225 w 3423225"/>
              <a:gd name="connsiteY2" fmla="*/ 895341 h 1119183"/>
              <a:gd name="connsiteX3" fmla="*/ 3199383 w 3423225"/>
              <a:gd name="connsiteY3" fmla="*/ 1119183 h 1119183"/>
              <a:gd name="connsiteX4" fmla="*/ 418092 w 3423225"/>
              <a:gd name="connsiteY4" fmla="*/ 1119183 h 1119183"/>
              <a:gd name="connsiteX5" fmla="*/ 194250 w 3423225"/>
              <a:gd name="connsiteY5" fmla="*/ 0 h 1119183"/>
              <a:gd name="connsiteX0" fmla="*/ 0 w 3228975"/>
              <a:gd name="connsiteY0" fmla="*/ 0 h 1119183"/>
              <a:gd name="connsiteX1" fmla="*/ 3228975 w 3228975"/>
              <a:gd name="connsiteY1" fmla="*/ 0 h 1119183"/>
              <a:gd name="connsiteX2" fmla="*/ 3228975 w 3228975"/>
              <a:gd name="connsiteY2" fmla="*/ 895341 h 1119183"/>
              <a:gd name="connsiteX3" fmla="*/ 3005133 w 3228975"/>
              <a:gd name="connsiteY3" fmla="*/ 1119183 h 1119183"/>
              <a:gd name="connsiteX4" fmla="*/ 223842 w 3228975"/>
              <a:gd name="connsiteY4" fmla="*/ 1119183 h 1119183"/>
              <a:gd name="connsiteX5" fmla="*/ 0 w 3228975"/>
              <a:gd name="connsiteY5" fmla="*/ 0 h 1119183"/>
              <a:gd name="connsiteX0" fmla="*/ 4758 w 3005133"/>
              <a:gd name="connsiteY0" fmla="*/ 0 h 1119183"/>
              <a:gd name="connsiteX1" fmla="*/ 3005133 w 3005133"/>
              <a:gd name="connsiteY1" fmla="*/ 0 h 1119183"/>
              <a:gd name="connsiteX2" fmla="*/ 3005133 w 3005133"/>
              <a:gd name="connsiteY2" fmla="*/ 895341 h 1119183"/>
              <a:gd name="connsiteX3" fmla="*/ 2781291 w 3005133"/>
              <a:gd name="connsiteY3" fmla="*/ 1119183 h 1119183"/>
              <a:gd name="connsiteX4" fmla="*/ 0 w 3005133"/>
              <a:gd name="connsiteY4" fmla="*/ 1119183 h 1119183"/>
              <a:gd name="connsiteX5" fmla="*/ 4758 w 3005133"/>
              <a:gd name="connsiteY5" fmla="*/ 0 h 1119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05133" h="1119183">
                <a:moveTo>
                  <a:pt x="4758" y="0"/>
                </a:moveTo>
                <a:lnTo>
                  <a:pt x="3005133" y="0"/>
                </a:lnTo>
                <a:lnTo>
                  <a:pt x="3005133" y="895341"/>
                </a:lnTo>
                <a:cubicBezTo>
                  <a:pt x="3005133" y="1018966"/>
                  <a:pt x="2904916" y="1119183"/>
                  <a:pt x="2781291" y="1119183"/>
                </a:cubicBezTo>
                <a:lnTo>
                  <a:pt x="0" y="1119183"/>
                </a:lnTo>
                <a:lnTo>
                  <a:pt x="4758" y="0"/>
                </a:lnTo>
                <a:close/>
              </a:path>
            </a:pathLst>
          </a:custGeom>
          <a:solidFill>
            <a:srgbClr val="3D5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3D566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3712FF45-D0A2-4B4C-DA53-1C208DE23C28}"/>
              </a:ext>
            </a:extLst>
          </p:cNvPr>
          <p:cNvSpPr txBox="1">
            <a:spLocks/>
          </p:cNvSpPr>
          <p:nvPr/>
        </p:nvSpPr>
        <p:spPr>
          <a:xfrm>
            <a:off x="133351" y="19050"/>
            <a:ext cx="2343149" cy="695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Pliktene</a:t>
            </a:r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72848FE7-87A5-BACA-F2D1-775507702836}"/>
              </a:ext>
            </a:extLst>
          </p:cNvPr>
          <p:cNvSpPr txBox="1">
            <a:spLocks/>
          </p:cNvSpPr>
          <p:nvPr/>
        </p:nvSpPr>
        <p:spPr>
          <a:xfrm>
            <a:off x="9344526" y="6238874"/>
            <a:ext cx="2719637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Kvotemelding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38979A8-C4B6-6B28-2276-743B61AF76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781" y="1509416"/>
            <a:ext cx="5770473" cy="3839168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19C91621-C812-7D54-BF01-CC41099F2B90}"/>
              </a:ext>
            </a:extLst>
          </p:cNvPr>
          <p:cNvSpPr/>
          <p:nvPr/>
        </p:nvSpPr>
        <p:spPr>
          <a:xfrm>
            <a:off x="5943781" y="1509416"/>
            <a:ext cx="5770473" cy="3839168"/>
          </a:xfrm>
          <a:prstGeom prst="rect">
            <a:avLst/>
          </a:prstGeom>
          <a:solidFill>
            <a:srgbClr val="FFF5F7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C14AE9E7-9E81-703F-8E24-3F8B5163E776}"/>
              </a:ext>
            </a:extLst>
          </p:cNvPr>
          <p:cNvSpPr txBox="1">
            <a:spLocks/>
          </p:cNvSpPr>
          <p:nvPr/>
        </p:nvSpPr>
        <p:spPr>
          <a:xfrm>
            <a:off x="5943781" y="5233301"/>
            <a:ext cx="4897161" cy="4634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Foto: Norges Sjømatråd</a:t>
            </a:r>
            <a:endParaRPr kumimoji="0" lang="nb-NO" sz="9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Poppins Light" panose="00000400000000000000" pitchFamily="2" charset="0"/>
              <a:ea typeface="Open Sans Extrabold" panose="020B0906030804020204" pitchFamily="34" charset="0"/>
              <a:cs typeface="Poppins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15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tel 1">
            <a:extLst>
              <a:ext uri="{FF2B5EF4-FFF2-40B4-BE49-F238E27FC236}">
                <a16:creationId xmlns:a16="http://schemas.microsoft.com/office/drawing/2014/main" id="{AC4E42C5-E9E1-7CE4-12AC-0A13F92C4021}"/>
              </a:ext>
            </a:extLst>
          </p:cNvPr>
          <p:cNvSpPr txBox="1">
            <a:spLocks/>
          </p:cNvSpPr>
          <p:nvPr/>
        </p:nvSpPr>
        <p:spPr>
          <a:xfrm>
            <a:off x="565484" y="1619846"/>
            <a:ext cx="5386137" cy="36183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200" b="1" dirty="0">
                <a:solidFill>
                  <a:srgbClr val="E20046"/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Regjeringa</a:t>
            </a:r>
            <a:r>
              <a:rPr kumimoji="0" lang="nb-NO" sz="3200" b="1" i="0" u="none" strike="noStrike" kern="1200" cap="none" spc="0" normalizeH="0" baseline="0" noProof="0" dirty="0">
                <a:ln>
                  <a:noFill/>
                </a:ln>
                <a:solidFill>
                  <a:srgbClr val="E20046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 jobber med ordninger for å legge til rette for grønn omstilling i fiskerinæringa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3200" b="1" i="0" u="none" strike="noStrike" kern="1200" cap="none" spc="0" normalizeH="0" baseline="0" noProof="0" dirty="0">
              <a:ln>
                <a:noFill/>
              </a:ln>
              <a:solidFill>
                <a:srgbClr val="E20046"/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</p:txBody>
      </p:sp>
      <p:pic>
        <p:nvPicPr>
          <p:cNvPr id="2" name="Bilde 1" descr="Et bilde som inneholder tekst, Font, sort, Grafikk&#10;&#10;Automatisk generert beskrivelse">
            <a:extLst>
              <a:ext uri="{FF2B5EF4-FFF2-40B4-BE49-F238E27FC236}">
                <a16:creationId xmlns:a16="http://schemas.microsoft.com/office/drawing/2014/main" id="{D0089E2E-A85D-C760-9EC3-CF5379D44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1" y="6238875"/>
            <a:ext cx="1595338" cy="428623"/>
          </a:xfrm>
          <a:prstGeom prst="rect">
            <a:avLst/>
          </a:prstGeom>
        </p:spPr>
      </p:pic>
      <p:sp>
        <p:nvSpPr>
          <p:cNvPr id="3" name="Tittel 1">
            <a:extLst>
              <a:ext uri="{FF2B5EF4-FFF2-40B4-BE49-F238E27FC236}">
                <a16:creationId xmlns:a16="http://schemas.microsoft.com/office/drawing/2014/main" id="{DCD9C534-1189-D468-9DB5-B6B3D3D39B61}"/>
              </a:ext>
            </a:extLst>
          </p:cNvPr>
          <p:cNvSpPr txBox="1">
            <a:spLocks/>
          </p:cNvSpPr>
          <p:nvPr/>
        </p:nvSpPr>
        <p:spPr>
          <a:xfrm>
            <a:off x="9344526" y="6238874"/>
            <a:ext cx="2719637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>
                <a:solidFill>
                  <a:schemeClr val="bg1">
                    <a:lumMod val="75000"/>
                  </a:schemeClr>
                </a:solidFill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Kvotemelding</a:t>
            </a:r>
            <a:endParaRPr kumimoji="0" lang="nb-NO" sz="1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Poppins SemiBold" panose="00000700000000000000" pitchFamily="2" charset="0"/>
              <a:ea typeface="Open Sans Extrabold" panose="020B0906030804020204" pitchFamily="34" charset="0"/>
              <a:cs typeface="Poppins SemiBold" panose="00000700000000000000" pitchFamily="2" charset="0"/>
            </a:endParaRPr>
          </a:p>
        </p:txBody>
      </p:sp>
      <p:sp>
        <p:nvSpPr>
          <p:cNvPr id="10" name="Rektangel: avrundede hjørner 5">
            <a:extLst>
              <a:ext uri="{FF2B5EF4-FFF2-40B4-BE49-F238E27FC236}">
                <a16:creationId xmlns:a16="http://schemas.microsoft.com/office/drawing/2014/main" id="{91F1A5FA-1822-B2D1-1C33-0AB7D1E31D38}"/>
              </a:ext>
            </a:extLst>
          </p:cNvPr>
          <p:cNvSpPr/>
          <p:nvPr/>
        </p:nvSpPr>
        <p:spPr>
          <a:xfrm>
            <a:off x="-9525" y="-14282"/>
            <a:ext cx="2190749" cy="804858"/>
          </a:xfrm>
          <a:custGeom>
            <a:avLst/>
            <a:gdLst>
              <a:gd name="connsiteX0" fmla="*/ 0 w 3228975"/>
              <a:gd name="connsiteY0" fmla="*/ 223842 h 1343025"/>
              <a:gd name="connsiteX1" fmla="*/ 223842 w 3228975"/>
              <a:gd name="connsiteY1" fmla="*/ 0 h 1343025"/>
              <a:gd name="connsiteX2" fmla="*/ 3005133 w 3228975"/>
              <a:gd name="connsiteY2" fmla="*/ 0 h 1343025"/>
              <a:gd name="connsiteX3" fmla="*/ 3228975 w 3228975"/>
              <a:gd name="connsiteY3" fmla="*/ 223842 h 1343025"/>
              <a:gd name="connsiteX4" fmla="*/ 3228975 w 3228975"/>
              <a:gd name="connsiteY4" fmla="*/ 1119183 h 1343025"/>
              <a:gd name="connsiteX5" fmla="*/ 3005133 w 3228975"/>
              <a:gd name="connsiteY5" fmla="*/ 1343025 h 1343025"/>
              <a:gd name="connsiteX6" fmla="*/ 223842 w 3228975"/>
              <a:gd name="connsiteY6" fmla="*/ 1343025 h 1343025"/>
              <a:gd name="connsiteX7" fmla="*/ 0 w 3228975"/>
              <a:gd name="connsiteY7" fmla="*/ 1119183 h 1343025"/>
              <a:gd name="connsiteX8" fmla="*/ 0 w 3228975"/>
              <a:gd name="connsiteY8" fmla="*/ 223842 h 1343025"/>
              <a:gd name="connsiteX0" fmla="*/ 0 w 3228975"/>
              <a:gd name="connsiteY0" fmla="*/ 223842 h 1343025"/>
              <a:gd name="connsiteX1" fmla="*/ 3005133 w 3228975"/>
              <a:gd name="connsiteY1" fmla="*/ 0 h 1343025"/>
              <a:gd name="connsiteX2" fmla="*/ 3228975 w 3228975"/>
              <a:gd name="connsiteY2" fmla="*/ 223842 h 1343025"/>
              <a:gd name="connsiteX3" fmla="*/ 3228975 w 3228975"/>
              <a:gd name="connsiteY3" fmla="*/ 1119183 h 1343025"/>
              <a:gd name="connsiteX4" fmla="*/ 3005133 w 3228975"/>
              <a:gd name="connsiteY4" fmla="*/ 1343025 h 1343025"/>
              <a:gd name="connsiteX5" fmla="*/ 223842 w 3228975"/>
              <a:gd name="connsiteY5" fmla="*/ 1343025 h 1343025"/>
              <a:gd name="connsiteX6" fmla="*/ 0 w 3228975"/>
              <a:gd name="connsiteY6" fmla="*/ 1119183 h 1343025"/>
              <a:gd name="connsiteX7" fmla="*/ 0 w 3228975"/>
              <a:gd name="connsiteY7" fmla="*/ 223842 h 1343025"/>
              <a:gd name="connsiteX0" fmla="*/ 0 w 3228975"/>
              <a:gd name="connsiteY0" fmla="*/ 111918 h 1231101"/>
              <a:gd name="connsiteX1" fmla="*/ 3228975 w 3228975"/>
              <a:gd name="connsiteY1" fmla="*/ 111918 h 1231101"/>
              <a:gd name="connsiteX2" fmla="*/ 3228975 w 3228975"/>
              <a:gd name="connsiteY2" fmla="*/ 1007259 h 1231101"/>
              <a:gd name="connsiteX3" fmla="*/ 3005133 w 3228975"/>
              <a:gd name="connsiteY3" fmla="*/ 1231101 h 1231101"/>
              <a:gd name="connsiteX4" fmla="*/ 223842 w 3228975"/>
              <a:gd name="connsiteY4" fmla="*/ 1231101 h 1231101"/>
              <a:gd name="connsiteX5" fmla="*/ 0 w 3228975"/>
              <a:gd name="connsiteY5" fmla="*/ 1007259 h 1231101"/>
              <a:gd name="connsiteX6" fmla="*/ 0 w 3228975"/>
              <a:gd name="connsiteY6" fmla="*/ 111918 h 1231101"/>
              <a:gd name="connsiteX0" fmla="*/ 0 w 3228975"/>
              <a:gd name="connsiteY0" fmla="*/ 284808 h 1403991"/>
              <a:gd name="connsiteX1" fmla="*/ 3228975 w 3228975"/>
              <a:gd name="connsiteY1" fmla="*/ 284808 h 1403991"/>
              <a:gd name="connsiteX2" fmla="*/ 3228975 w 3228975"/>
              <a:gd name="connsiteY2" fmla="*/ 1180149 h 1403991"/>
              <a:gd name="connsiteX3" fmla="*/ 3005133 w 3228975"/>
              <a:gd name="connsiteY3" fmla="*/ 1403991 h 1403991"/>
              <a:gd name="connsiteX4" fmla="*/ 223842 w 3228975"/>
              <a:gd name="connsiteY4" fmla="*/ 1403991 h 1403991"/>
              <a:gd name="connsiteX5" fmla="*/ 0 w 3228975"/>
              <a:gd name="connsiteY5" fmla="*/ 1180149 h 1403991"/>
              <a:gd name="connsiteX6" fmla="*/ 0 w 3228975"/>
              <a:gd name="connsiteY6" fmla="*/ 284808 h 1403991"/>
              <a:gd name="connsiteX0" fmla="*/ 0 w 3228975"/>
              <a:gd name="connsiteY0" fmla="*/ 284808 h 1403991"/>
              <a:gd name="connsiteX1" fmla="*/ 3228975 w 3228975"/>
              <a:gd name="connsiteY1" fmla="*/ 284808 h 1403991"/>
              <a:gd name="connsiteX2" fmla="*/ 3228975 w 3228975"/>
              <a:gd name="connsiteY2" fmla="*/ 1180149 h 1403991"/>
              <a:gd name="connsiteX3" fmla="*/ 3005133 w 3228975"/>
              <a:gd name="connsiteY3" fmla="*/ 1403991 h 1403991"/>
              <a:gd name="connsiteX4" fmla="*/ 223842 w 3228975"/>
              <a:gd name="connsiteY4" fmla="*/ 1403991 h 1403991"/>
              <a:gd name="connsiteX5" fmla="*/ 0 w 3228975"/>
              <a:gd name="connsiteY5" fmla="*/ 1180149 h 1403991"/>
              <a:gd name="connsiteX6" fmla="*/ 0 w 3228975"/>
              <a:gd name="connsiteY6" fmla="*/ 284808 h 1403991"/>
              <a:gd name="connsiteX0" fmla="*/ 0 w 3228975"/>
              <a:gd name="connsiteY0" fmla="*/ 328430 h 1447613"/>
              <a:gd name="connsiteX1" fmla="*/ 3228975 w 3228975"/>
              <a:gd name="connsiteY1" fmla="*/ 328430 h 1447613"/>
              <a:gd name="connsiteX2" fmla="*/ 3228975 w 3228975"/>
              <a:gd name="connsiteY2" fmla="*/ 1223771 h 1447613"/>
              <a:gd name="connsiteX3" fmla="*/ 3005133 w 3228975"/>
              <a:gd name="connsiteY3" fmla="*/ 1447613 h 1447613"/>
              <a:gd name="connsiteX4" fmla="*/ 223842 w 3228975"/>
              <a:gd name="connsiteY4" fmla="*/ 1447613 h 1447613"/>
              <a:gd name="connsiteX5" fmla="*/ 0 w 3228975"/>
              <a:gd name="connsiteY5" fmla="*/ 1223771 h 1447613"/>
              <a:gd name="connsiteX6" fmla="*/ 0 w 3228975"/>
              <a:gd name="connsiteY6" fmla="*/ 328430 h 1447613"/>
              <a:gd name="connsiteX0" fmla="*/ 0 w 3228975"/>
              <a:gd name="connsiteY0" fmla="*/ 248208 h 1367391"/>
              <a:gd name="connsiteX1" fmla="*/ 3228975 w 3228975"/>
              <a:gd name="connsiteY1" fmla="*/ 248208 h 1367391"/>
              <a:gd name="connsiteX2" fmla="*/ 3228975 w 3228975"/>
              <a:gd name="connsiteY2" fmla="*/ 1143549 h 1367391"/>
              <a:gd name="connsiteX3" fmla="*/ 3005133 w 3228975"/>
              <a:gd name="connsiteY3" fmla="*/ 1367391 h 1367391"/>
              <a:gd name="connsiteX4" fmla="*/ 223842 w 3228975"/>
              <a:gd name="connsiteY4" fmla="*/ 1367391 h 1367391"/>
              <a:gd name="connsiteX5" fmla="*/ 0 w 3228975"/>
              <a:gd name="connsiteY5" fmla="*/ 1143549 h 1367391"/>
              <a:gd name="connsiteX6" fmla="*/ 0 w 3228975"/>
              <a:gd name="connsiteY6" fmla="*/ 248208 h 1367391"/>
              <a:gd name="connsiteX0" fmla="*/ 0 w 3228975"/>
              <a:gd name="connsiteY0" fmla="*/ 0 h 1119183"/>
              <a:gd name="connsiteX1" fmla="*/ 3228975 w 3228975"/>
              <a:gd name="connsiteY1" fmla="*/ 0 h 1119183"/>
              <a:gd name="connsiteX2" fmla="*/ 3228975 w 3228975"/>
              <a:gd name="connsiteY2" fmla="*/ 895341 h 1119183"/>
              <a:gd name="connsiteX3" fmla="*/ 3005133 w 3228975"/>
              <a:gd name="connsiteY3" fmla="*/ 1119183 h 1119183"/>
              <a:gd name="connsiteX4" fmla="*/ 223842 w 3228975"/>
              <a:gd name="connsiteY4" fmla="*/ 1119183 h 1119183"/>
              <a:gd name="connsiteX5" fmla="*/ 0 w 3228975"/>
              <a:gd name="connsiteY5" fmla="*/ 895341 h 1119183"/>
              <a:gd name="connsiteX6" fmla="*/ 0 w 3228975"/>
              <a:gd name="connsiteY6" fmla="*/ 0 h 1119183"/>
              <a:gd name="connsiteX0" fmla="*/ 281895 w 3510870"/>
              <a:gd name="connsiteY0" fmla="*/ 0 h 1119183"/>
              <a:gd name="connsiteX1" fmla="*/ 3510870 w 3510870"/>
              <a:gd name="connsiteY1" fmla="*/ 0 h 1119183"/>
              <a:gd name="connsiteX2" fmla="*/ 3510870 w 3510870"/>
              <a:gd name="connsiteY2" fmla="*/ 895341 h 1119183"/>
              <a:gd name="connsiteX3" fmla="*/ 3287028 w 3510870"/>
              <a:gd name="connsiteY3" fmla="*/ 1119183 h 1119183"/>
              <a:gd name="connsiteX4" fmla="*/ 505737 w 3510870"/>
              <a:gd name="connsiteY4" fmla="*/ 1119183 h 1119183"/>
              <a:gd name="connsiteX5" fmla="*/ 281895 w 3510870"/>
              <a:gd name="connsiteY5" fmla="*/ 0 h 1119183"/>
              <a:gd name="connsiteX0" fmla="*/ 194250 w 3423225"/>
              <a:gd name="connsiteY0" fmla="*/ 0 h 1119183"/>
              <a:gd name="connsiteX1" fmla="*/ 3423225 w 3423225"/>
              <a:gd name="connsiteY1" fmla="*/ 0 h 1119183"/>
              <a:gd name="connsiteX2" fmla="*/ 3423225 w 3423225"/>
              <a:gd name="connsiteY2" fmla="*/ 895341 h 1119183"/>
              <a:gd name="connsiteX3" fmla="*/ 3199383 w 3423225"/>
              <a:gd name="connsiteY3" fmla="*/ 1119183 h 1119183"/>
              <a:gd name="connsiteX4" fmla="*/ 418092 w 3423225"/>
              <a:gd name="connsiteY4" fmla="*/ 1119183 h 1119183"/>
              <a:gd name="connsiteX5" fmla="*/ 194250 w 3423225"/>
              <a:gd name="connsiteY5" fmla="*/ 0 h 1119183"/>
              <a:gd name="connsiteX0" fmla="*/ 0 w 3228975"/>
              <a:gd name="connsiteY0" fmla="*/ 0 h 1119183"/>
              <a:gd name="connsiteX1" fmla="*/ 3228975 w 3228975"/>
              <a:gd name="connsiteY1" fmla="*/ 0 h 1119183"/>
              <a:gd name="connsiteX2" fmla="*/ 3228975 w 3228975"/>
              <a:gd name="connsiteY2" fmla="*/ 895341 h 1119183"/>
              <a:gd name="connsiteX3" fmla="*/ 3005133 w 3228975"/>
              <a:gd name="connsiteY3" fmla="*/ 1119183 h 1119183"/>
              <a:gd name="connsiteX4" fmla="*/ 223842 w 3228975"/>
              <a:gd name="connsiteY4" fmla="*/ 1119183 h 1119183"/>
              <a:gd name="connsiteX5" fmla="*/ 0 w 3228975"/>
              <a:gd name="connsiteY5" fmla="*/ 0 h 1119183"/>
              <a:gd name="connsiteX0" fmla="*/ 4758 w 3005133"/>
              <a:gd name="connsiteY0" fmla="*/ 0 h 1119183"/>
              <a:gd name="connsiteX1" fmla="*/ 3005133 w 3005133"/>
              <a:gd name="connsiteY1" fmla="*/ 0 h 1119183"/>
              <a:gd name="connsiteX2" fmla="*/ 3005133 w 3005133"/>
              <a:gd name="connsiteY2" fmla="*/ 895341 h 1119183"/>
              <a:gd name="connsiteX3" fmla="*/ 2781291 w 3005133"/>
              <a:gd name="connsiteY3" fmla="*/ 1119183 h 1119183"/>
              <a:gd name="connsiteX4" fmla="*/ 0 w 3005133"/>
              <a:gd name="connsiteY4" fmla="*/ 1119183 h 1119183"/>
              <a:gd name="connsiteX5" fmla="*/ 4758 w 3005133"/>
              <a:gd name="connsiteY5" fmla="*/ 0 h 1119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05133" h="1119183">
                <a:moveTo>
                  <a:pt x="4758" y="0"/>
                </a:moveTo>
                <a:lnTo>
                  <a:pt x="3005133" y="0"/>
                </a:lnTo>
                <a:lnTo>
                  <a:pt x="3005133" y="895341"/>
                </a:lnTo>
                <a:cubicBezTo>
                  <a:pt x="3005133" y="1018966"/>
                  <a:pt x="2904916" y="1119183"/>
                  <a:pt x="2781291" y="1119183"/>
                </a:cubicBezTo>
                <a:lnTo>
                  <a:pt x="0" y="1119183"/>
                </a:lnTo>
                <a:lnTo>
                  <a:pt x="4758" y="0"/>
                </a:lnTo>
                <a:close/>
              </a:path>
            </a:pathLst>
          </a:custGeom>
          <a:solidFill>
            <a:srgbClr val="3D5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3D5668"/>
              </a:solidFill>
            </a:endParaRP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8717FE4C-BDFA-298E-E187-DE79451F8389}"/>
              </a:ext>
            </a:extLst>
          </p:cNvPr>
          <p:cNvSpPr txBox="1">
            <a:spLocks/>
          </p:cNvSpPr>
          <p:nvPr/>
        </p:nvSpPr>
        <p:spPr>
          <a:xfrm>
            <a:off x="133351" y="19050"/>
            <a:ext cx="2343149" cy="695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Grønn omstilling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0FA94A54-7AA5-4D21-458B-3BC8A86F3090}"/>
              </a:ext>
            </a:extLst>
          </p:cNvPr>
          <p:cNvSpPr txBox="1">
            <a:spLocks/>
          </p:cNvSpPr>
          <p:nvPr/>
        </p:nvSpPr>
        <p:spPr>
          <a:xfrm>
            <a:off x="6096000" y="5131633"/>
            <a:ext cx="4897161" cy="4634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El-sjarken "Karoline«. Foto: </a:t>
            </a:r>
            <a:r>
              <a:rPr lang="nb-NO" sz="800" b="0" i="0" dirty="0" err="1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Selfa</a:t>
            </a:r>
            <a:r>
              <a:rPr lang="nb-NO" sz="8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/Siemens</a:t>
            </a:r>
            <a:endParaRPr kumimoji="0" lang="nb-NO" sz="9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Poppins Light" panose="00000400000000000000" pitchFamily="2" charset="0"/>
              <a:ea typeface="Open Sans Extrabold" panose="020B0906030804020204" pitchFamily="34" charset="0"/>
              <a:cs typeface="Poppins Light" panose="00000400000000000000" pitchFamily="2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4D478DD-A1F4-D0BA-0D29-BD2EF9113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211" y="1398986"/>
            <a:ext cx="5770472" cy="383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5136E6DB-8F51-8C2F-D97C-8E138060845D}"/>
              </a:ext>
            </a:extLst>
          </p:cNvPr>
          <p:cNvSpPr/>
          <p:nvPr/>
        </p:nvSpPr>
        <p:spPr>
          <a:xfrm>
            <a:off x="6176210" y="1398986"/>
            <a:ext cx="5770471" cy="3839167"/>
          </a:xfrm>
          <a:prstGeom prst="rect">
            <a:avLst/>
          </a:prstGeom>
          <a:solidFill>
            <a:srgbClr val="FFF5F7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155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Undertittel 2">
            <a:extLst>
              <a:ext uri="{FF2B5EF4-FFF2-40B4-BE49-F238E27FC236}">
                <a16:creationId xmlns:a16="http://schemas.microsoft.com/office/drawing/2014/main" id="{D27FE2AB-6C53-8137-0D31-3CD7868D56E7}"/>
              </a:ext>
            </a:extLst>
          </p:cNvPr>
          <p:cNvSpPr txBox="1">
            <a:spLocks/>
          </p:cNvSpPr>
          <p:nvPr/>
        </p:nvSpPr>
        <p:spPr>
          <a:xfrm>
            <a:off x="1064370" y="2342148"/>
            <a:ext cx="4234652" cy="2691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4400" b="1" i="0" u="none" strike="noStrike" kern="1200" cap="none" spc="0" normalizeH="0" baseline="0" noProof="0" dirty="0">
                <a:ln>
                  <a:noFill/>
                </a:ln>
                <a:solidFill>
                  <a:srgbClr val="E20046"/>
                </a:solidFill>
                <a:effectLst/>
                <a:uLnTx/>
                <a:uFillTx/>
                <a:latin typeface="Poppins SemiBold" panose="00000700000000000000" pitchFamily="2" charset="0"/>
                <a:ea typeface="Open Sans" panose="020B0606030504020204" pitchFamily="34" charset="0"/>
                <a:cs typeface="Poppins SemiBold" panose="00000700000000000000" pitchFamily="2" charset="0"/>
              </a:rPr>
              <a:t>Folk, fisk og fellesskap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E20046"/>
                </a:solidFill>
                <a:effectLst/>
                <a:uLnTx/>
                <a:uFillTx/>
                <a:latin typeface="Poppins SemiBold" panose="00000700000000000000" pitchFamily="2" charset="0"/>
                <a:ea typeface="Open Sans" panose="020B0606030504020204" pitchFamily="34" charset="0"/>
                <a:cs typeface="Poppins SemiBold" panose="00000700000000000000" pitchFamily="2" charset="0"/>
              </a:rPr>
              <a:t>– en kvotemelding for forutsigbarhet og rettferdig fordeling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AC4E42C5-E9E1-7CE4-12AC-0A13F92C4021}"/>
              </a:ext>
            </a:extLst>
          </p:cNvPr>
          <p:cNvSpPr txBox="1">
            <a:spLocks/>
          </p:cNvSpPr>
          <p:nvPr/>
        </p:nvSpPr>
        <p:spPr>
          <a:xfrm>
            <a:off x="1064370" y="1304321"/>
            <a:ext cx="6362700" cy="10378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3D5668"/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Kvotemelding</a:t>
            </a:r>
          </a:p>
        </p:txBody>
      </p:sp>
      <p:pic>
        <p:nvPicPr>
          <p:cNvPr id="10" name="Bilde 9" descr="Et bilde som inneholder person, klær, utendørs, skip&#10;&#10;Automatisk generert beskrivelse">
            <a:extLst>
              <a:ext uri="{FF2B5EF4-FFF2-40B4-BE49-F238E27FC236}">
                <a16:creationId xmlns:a16="http://schemas.microsoft.com/office/drawing/2014/main" id="{7F8A8160-96D6-B06F-0317-D41F50795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647" y="1006357"/>
            <a:ext cx="6056863" cy="4845285"/>
          </a:xfrm>
          <a:prstGeom prst="rect">
            <a:avLst/>
          </a:prstGeom>
        </p:spPr>
      </p:pic>
      <p:pic>
        <p:nvPicPr>
          <p:cNvPr id="2" name="Bilde 1" descr="Et bilde som inneholder tekst, Font, sort, Grafikk&#10;&#10;Automatisk generert beskrivelse">
            <a:extLst>
              <a:ext uri="{FF2B5EF4-FFF2-40B4-BE49-F238E27FC236}">
                <a16:creationId xmlns:a16="http://schemas.microsoft.com/office/drawing/2014/main" id="{ED0CC5B2-4676-EB26-B30B-52FC31B940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1" y="6238875"/>
            <a:ext cx="1595338" cy="428623"/>
          </a:xfrm>
          <a:prstGeom prst="rect">
            <a:avLst/>
          </a:prstGeom>
        </p:spPr>
      </p:pic>
      <p:sp>
        <p:nvSpPr>
          <p:cNvPr id="3" name="Tittel 1">
            <a:extLst>
              <a:ext uri="{FF2B5EF4-FFF2-40B4-BE49-F238E27FC236}">
                <a16:creationId xmlns:a16="http://schemas.microsoft.com/office/drawing/2014/main" id="{334D700C-5176-69F4-EC38-172C45CCBD70}"/>
              </a:ext>
            </a:extLst>
          </p:cNvPr>
          <p:cNvSpPr txBox="1">
            <a:spLocks/>
          </p:cNvSpPr>
          <p:nvPr/>
        </p:nvSpPr>
        <p:spPr>
          <a:xfrm>
            <a:off x="9344526" y="6238874"/>
            <a:ext cx="2719637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Poppins SemiBold" panose="00000700000000000000" pitchFamily="2" charset="0"/>
                <a:ea typeface="Open Sans Extrabold" panose="020B0906030804020204" pitchFamily="34" charset="0"/>
                <a:cs typeface="Poppins SemiBold" panose="00000700000000000000" pitchFamily="2" charset="0"/>
              </a:rPr>
              <a:t>Kvotemelding</a:t>
            </a:r>
          </a:p>
        </p:txBody>
      </p:sp>
    </p:spTree>
    <p:extLst>
      <p:ext uri="{BB962C8B-B14F-4D97-AF65-F5344CB8AC3E}">
        <p14:creationId xmlns:p14="http://schemas.microsoft.com/office/powerpoint/2010/main" val="391484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18765</TotalTime>
  <Words>301</Words>
  <Application>Microsoft Office PowerPoint</Application>
  <PresentationFormat>Widescreen</PresentationFormat>
  <Paragraphs>63</Paragraphs>
  <Slides>17</Slides>
  <Notes>0</Notes>
  <HiddenSlides>0</HiddenSlides>
  <MMClips>2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Montserrat</vt:lpstr>
      <vt:lpstr>Poppins Light</vt:lpstr>
      <vt:lpstr>Poppins SemiBold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DSS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Kvotemelding 2.0</dc:title>
  <dc:creator>Tvetene David</dc:creator>
  <cp:lastModifiedBy>Aleksander  Nordahl</cp:lastModifiedBy>
  <cp:revision>28</cp:revision>
  <cp:lastPrinted>2024-01-11T11:48:54Z</cp:lastPrinted>
  <dcterms:created xsi:type="dcterms:W3CDTF">2023-12-20T08:53:55Z</dcterms:created>
  <dcterms:modified xsi:type="dcterms:W3CDTF">2024-01-21T13:18:12Z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4605b63-4aad-46a3-aa9d-a839194239a5_Enabled">
    <vt:lpwstr>true</vt:lpwstr>
  </property>
  <property fmtid="{D5CDD505-2E9C-101B-9397-08002B2CF9AE}" pid="3" name="MSIP_Label_24605b63-4aad-46a3-aa9d-a839194239a5_SetDate">
    <vt:lpwstr>2023-12-20T10:12:46Z</vt:lpwstr>
  </property>
  <property fmtid="{D5CDD505-2E9C-101B-9397-08002B2CF9AE}" pid="4" name="MSIP_Label_24605b63-4aad-46a3-aa9d-a839194239a5_Method">
    <vt:lpwstr>Standard</vt:lpwstr>
  </property>
  <property fmtid="{D5CDD505-2E9C-101B-9397-08002B2CF9AE}" pid="5" name="MSIP_Label_24605b63-4aad-46a3-aa9d-a839194239a5_Name">
    <vt:lpwstr>Intern (NFD)</vt:lpwstr>
  </property>
  <property fmtid="{D5CDD505-2E9C-101B-9397-08002B2CF9AE}" pid="6" name="MSIP_Label_24605b63-4aad-46a3-aa9d-a839194239a5_SiteId">
    <vt:lpwstr>f696e186-1c3b-44cd-bf76-5ace0e7007bd</vt:lpwstr>
  </property>
  <property fmtid="{D5CDD505-2E9C-101B-9397-08002B2CF9AE}" pid="7" name="MSIP_Label_24605b63-4aad-46a3-aa9d-a839194239a5_ActionId">
    <vt:lpwstr>13dc7362-cfd3-4140-9a34-a707ec706d99</vt:lpwstr>
  </property>
  <property fmtid="{D5CDD505-2E9C-101B-9397-08002B2CF9AE}" pid="8" name="MSIP_Label_24605b63-4aad-46a3-aa9d-a839194239a5_ContentBits">
    <vt:lpwstr>0</vt:lpwstr>
  </property>
</Properties>
</file>